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8" r:id="rId2"/>
  </p:sldMasterIdLst>
  <p:notesMasterIdLst>
    <p:notesMasterId r:id="rId64"/>
  </p:notesMasterIdLst>
  <p:sldIdLst>
    <p:sldId id="524" r:id="rId3"/>
    <p:sldId id="299" r:id="rId4"/>
    <p:sldId id="306" r:id="rId5"/>
    <p:sldId id="310" r:id="rId6"/>
    <p:sldId id="346" r:id="rId7"/>
    <p:sldId id="347" r:id="rId8"/>
    <p:sldId id="308" r:id="rId9"/>
    <p:sldId id="348" r:id="rId10"/>
    <p:sldId id="349" r:id="rId11"/>
    <p:sldId id="311" r:id="rId12"/>
    <p:sldId id="312" r:id="rId13"/>
    <p:sldId id="350" r:id="rId14"/>
    <p:sldId id="351" r:id="rId15"/>
    <p:sldId id="352" r:id="rId16"/>
    <p:sldId id="302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18" r:id="rId25"/>
    <p:sldId id="320" r:id="rId26"/>
    <p:sldId id="321" r:id="rId27"/>
    <p:sldId id="319" r:id="rId28"/>
    <p:sldId id="322" r:id="rId29"/>
    <p:sldId id="518" r:id="rId30"/>
    <p:sldId id="519" r:id="rId31"/>
    <p:sldId id="520" r:id="rId32"/>
    <p:sldId id="326" r:id="rId33"/>
    <p:sldId id="366" r:id="rId34"/>
    <p:sldId id="367" r:id="rId35"/>
    <p:sldId id="685" r:id="rId36"/>
    <p:sldId id="686" r:id="rId37"/>
    <p:sldId id="607" r:id="rId38"/>
    <p:sldId id="288" r:id="rId39"/>
    <p:sldId id="291" r:id="rId40"/>
    <p:sldId id="577" r:id="rId41"/>
    <p:sldId id="555" r:id="rId42"/>
    <p:sldId id="580" r:id="rId43"/>
    <p:sldId id="696" r:id="rId44"/>
    <p:sldId id="638" r:id="rId45"/>
    <p:sldId id="640" r:id="rId46"/>
    <p:sldId id="641" r:id="rId47"/>
    <p:sldId id="642" r:id="rId48"/>
    <p:sldId id="643" r:id="rId49"/>
    <p:sldId id="644" r:id="rId50"/>
    <p:sldId id="645" r:id="rId51"/>
    <p:sldId id="716" r:id="rId52"/>
    <p:sldId id="532" r:id="rId53"/>
    <p:sldId id="534" r:id="rId54"/>
    <p:sldId id="535" r:id="rId55"/>
    <p:sldId id="537" r:id="rId56"/>
    <p:sldId id="538" r:id="rId57"/>
    <p:sldId id="539" r:id="rId58"/>
    <p:sldId id="540" r:id="rId59"/>
    <p:sldId id="542" r:id="rId60"/>
    <p:sldId id="656" r:id="rId61"/>
    <p:sldId id="658" r:id="rId62"/>
    <p:sldId id="28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場" id="{9DDE031E-9EB0-9B46-929C-3AD0EA70BC09}">
          <p14:sldIdLst>
            <p14:sldId id="524"/>
          </p14:sldIdLst>
        </p14:section>
        <p14:section name="現況與挑戰" id="{3EDB1C4D-46B6-D049-A2FF-F2AD48F50904}">
          <p14:sldIdLst>
            <p14:sldId id="299"/>
            <p14:sldId id="306"/>
            <p14:sldId id="310"/>
            <p14:sldId id="346"/>
            <p14:sldId id="347"/>
            <p14:sldId id="308"/>
            <p14:sldId id="348"/>
            <p14:sldId id="349"/>
            <p14:sldId id="311"/>
            <p14:sldId id="312"/>
            <p14:sldId id="350"/>
            <p14:sldId id="351"/>
            <p14:sldId id="352"/>
            <p14:sldId id="302"/>
            <p14:sldId id="354"/>
            <p14:sldId id="355"/>
            <p14:sldId id="356"/>
            <p14:sldId id="357"/>
            <p14:sldId id="358"/>
            <p14:sldId id="359"/>
            <p14:sldId id="360"/>
            <p14:sldId id="318"/>
            <p14:sldId id="320"/>
            <p14:sldId id="321"/>
            <p14:sldId id="319"/>
            <p14:sldId id="322"/>
            <p14:sldId id="518"/>
            <p14:sldId id="519"/>
            <p14:sldId id="520"/>
            <p14:sldId id="326"/>
            <p14:sldId id="366"/>
            <p14:sldId id="367"/>
            <p14:sldId id="685"/>
            <p14:sldId id="686"/>
            <p14:sldId id="607"/>
            <p14:sldId id="288"/>
          </p14:sldIdLst>
        </p14:section>
        <p14:section name="精準觀測" id="{8CD1F813-7025-F242-B4C2-C2234198ABBE}">
          <p14:sldIdLst>
            <p14:sldId id="291"/>
            <p14:sldId id="577"/>
            <p14:sldId id="555"/>
            <p14:sldId id="580"/>
          </p14:sldIdLst>
        </p14:section>
        <p14:section name="數據智能" id="{54C85D93-33C4-8841-A070-71B5C80A19DB}">
          <p14:sldIdLst>
            <p14:sldId id="696"/>
          </p14:sldIdLst>
        </p14:section>
        <p14:section name="協同效應" id="{9A551A15-40CB-EE42-ADC8-8A2EB09122A3}">
          <p14:sldIdLst>
            <p14:sldId id="638"/>
            <p14:sldId id="640"/>
            <p14:sldId id="641"/>
            <p14:sldId id="642"/>
            <p14:sldId id="643"/>
            <p14:sldId id="644"/>
            <p14:sldId id="645"/>
            <p14:sldId id="716"/>
            <p14:sldId id="532"/>
            <p14:sldId id="534"/>
            <p14:sldId id="535"/>
            <p14:sldId id="537"/>
            <p14:sldId id="538"/>
            <p14:sldId id="539"/>
            <p14:sldId id="540"/>
            <p14:sldId id="542"/>
            <p14:sldId id="656"/>
            <p14:sldId id="658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15" autoAdjust="0"/>
    <p:restoredTop sz="82648"/>
  </p:normalViewPr>
  <p:slideViewPr>
    <p:cSldViewPr snapToGrid="0" snapToObjects="1">
      <p:cViewPr varScale="1">
        <p:scale>
          <a:sx n="64" d="100"/>
          <a:sy n="64" d="100"/>
        </p:scale>
        <p:origin x="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33428A-5F44-D344-8C55-6B99D4751FB0}" type="doc">
      <dgm:prSet loTypeId="urn:microsoft.com/office/officeart/2008/layout/LinedLis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DED282-A1A1-E646-A0B6-361186695776}">
      <dgm:prSet phldrT="[Text]" custT="1"/>
      <dgm:spPr/>
      <dgm:t>
        <a:bodyPr/>
        <a:lstStyle/>
        <a:p>
          <a:r>
            <a:rPr lang="en-US" sz="2800" dirty="0" err="1">
              <a:latin typeface="+mj-lt"/>
            </a:rPr>
            <a:t>內部</a:t>
          </a:r>
          <a:endParaRPr lang="en-US" sz="2800" dirty="0">
            <a:latin typeface="+mj-lt"/>
          </a:endParaRPr>
        </a:p>
      </dgm:t>
    </dgm:pt>
    <dgm:pt modelId="{F8F4ED96-A487-F948-A41B-0657EA91A515}" type="parTrans" cxnId="{F10BF40E-3DF6-7447-8B21-15A7579982A1}">
      <dgm:prSet/>
      <dgm:spPr/>
      <dgm:t>
        <a:bodyPr/>
        <a:lstStyle/>
        <a:p>
          <a:endParaRPr lang="en-US"/>
        </a:p>
      </dgm:t>
    </dgm:pt>
    <dgm:pt modelId="{5990EB52-05E4-EB47-B8EA-1C6F774EC0BE}" type="sibTrans" cxnId="{F10BF40E-3DF6-7447-8B21-15A7579982A1}">
      <dgm:prSet/>
      <dgm:spPr/>
      <dgm:t>
        <a:bodyPr/>
        <a:lstStyle/>
        <a:p>
          <a:endParaRPr lang="en-US"/>
        </a:p>
      </dgm:t>
    </dgm:pt>
    <dgm:pt modelId="{FC830229-FABA-7D4C-B50C-CC4F269ECC76}">
      <dgm:prSet phldrT="[Text]"/>
      <dgm:spPr/>
      <dgm:t>
        <a:bodyPr/>
        <a:lstStyle/>
        <a:p>
          <a:r>
            <a:rPr lang="zh-CN" altLang="en-US" dirty="0">
              <a:latin typeface="Helvetica Neue" panose="02000503000000020004" pitchFamily="2" charset="0"/>
              <a:cs typeface="Helvetica Neue" panose="02000503000000020004" pitchFamily="2" charset="0"/>
            </a:rPr>
            <a:t>制度</a:t>
          </a:r>
          <a:endParaRPr lang="en-US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43F4EBF5-C237-D742-8595-5BCF6FAD4C84}" type="parTrans" cxnId="{831F9CCF-CECB-8440-9E87-60D8D41EE6FB}">
      <dgm:prSet/>
      <dgm:spPr/>
      <dgm:t>
        <a:bodyPr/>
        <a:lstStyle/>
        <a:p>
          <a:endParaRPr lang="en-US"/>
        </a:p>
      </dgm:t>
    </dgm:pt>
    <dgm:pt modelId="{B5AC7AF2-EA64-104A-9E91-1E775E8AAD20}" type="sibTrans" cxnId="{831F9CCF-CECB-8440-9E87-60D8D41EE6FB}">
      <dgm:prSet/>
      <dgm:spPr/>
      <dgm:t>
        <a:bodyPr/>
        <a:lstStyle/>
        <a:p>
          <a:endParaRPr lang="en-US"/>
        </a:p>
      </dgm:t>
    </dgm:pt>
    <dgm:pt modelId="{2B50C3F5-68A2-6642-8DD9-1EBDDFB42E2A}">
      <dgm:prSet phldrT="[Text]" custT="1"/>
      <dgm:spPr/>
      <dgm:t>
        <a:bodyPr/>
        <a:lstStyle/>
        <a:p>
          <a:r>
            <a:rPr lang="en-US" sz="2800" dirty="0" err="1">
              <a:latin typeface="+mj-lt"/>
            </a:rPr>
            <a:t>外部</a:t>
          </a:r>
          <a:endParaRPr lang="en-US" sz="2800" dirty="0">
            <a:latin typeface="+mj-lt"/>
          </a:endParaRPr>
        </a:p>
      </dgm:t>
    </dgm:pt>
    <dgm:pt modelId="{77E0CD80-0D3D-EA4B-9BD5-FED8B23641AE}" type="parTrans" cxnId="{CDDE1808-A489-C44A-B742-007691405338}">
      <dgm:prSet/>
      <dgm:spPr/>
      <dgm:t>
        <a:bodyPr/>
        <a:lstStyle/>
        <a:p>
          <a:endParaRPr lang="en-US"/>
        </a:p>
      </dgm:t>
    </dgm:pt>
    <dgm:pt modelId="{61005883-033E-4A43-9728-21832EBB75BE}" type="sibTrans" cxnId="{CDDE1808-A489-C44A-B742-007691405338}">
      <dgm:prSet/>
      <dgm:spPr/>
      <dgm:t>
        <a:bodyPr/>
        <a:lstStyle/>
        <a:p>
          <a:endParaRPr lang="en-US"/>
        </a:p>
      </dgm:t>
    </dgm:pt>
    <dgm:pt modelId="{567A4094-065D-CB4D-AC98-EE23188AE397}">
      <dgm:prSet phldrT="[Text]"/>
      <dgm:spPr/>
      <dgm:t>
        <a:bodyPr/>
        <a:lstStyle/>
        <a:p>
          <a:r>
            <a:rPr lang="en-US" dirty="0" err="1">
              <a:latin typeface="+mj-lt"/>
            </a:rPr>
            <a:t>社群</a:t>
          </a:r>
          <a:endParaRPr lang="en-US" dirty="0">
            <a:latin typeface="+mj-lt"/>
          </a:endParaRPr>
        </a:p>
      </dgm:t>
    </dgm:pt>
    <dgm:pt modelId="{B0AFDBD1-97EC-0244-875D-FD02B3EFA689}" type="parTrans" cxnId="{E6D845F4-372C-1049-AEF5-A917E330D77A}">
      <dgm:prSet/>
      <dgm:spPr/>
      <dgm:t>
        <a:bodyPr/>
        <a:lstStyle/>
        <a:p>
          <a:endParaRPr lang="en-US"/>
        </a:p>
      </dgm:t>
    </dgm:pt>
    <dgm:pt modelId="{B72FED3E-307E-7E41-832F-C9EFC3821FA9}" type="sibTrans" cxnId="{E6D845F4-372C-1049-AEF5-A917E330D77A}">
      <dgm:prSet/>
      <dgm:spPr/>
      <dgm:t>
        <a:bodyPr/>
        <a:lstStyle/>
        <a:p>
          <a:endParaRPr lang="en-US"/>
        </a:p>
      </dgm:t>
    </dgm:pt>
    <dgm:pt modelId="{FBCDF292-B724-AD43-A42D-53F18BF156FC}">
      <dgm:prSet phldrT="[Text]"/>
      <dgm:spPr/>
      <dgm:t>
        <a:bodyPr/>
        <a:lstStyle/>
        <a:p>
          <a:r>
            <a:rPr lang="en-US" altLang="zh-TW" dirty="0">
              <a:latin typeface="+mj-lt"/>
            </a:rPr>
            <a:t>Kaggle</a:t>
          </a:r>
          <a:endParaRPr lang="en-US" dirty="0">
            <a:latin typeface="+mj-lt"/>
          </a:endParaRPr>
        </a:p>
      </dgm:t>
    </dgm:pt>
    <dgm:pt modelId="{FEF66677-7323-2245-814B-F9BEC2C6C4FA}" type="parTrans" cxnId="{42400229-9664-5B4E-9AA4-FF6B0624D0D3}">
      <dgm:prSet/>
      <dgm:spPr/>
      <dgm:t>
        <a:bodyPr/>
        <a:lstStyle/>
        <a:p>
          <a:endParaRPr lang="en-US"/>
        </a:p>
      </dgm:t>
    </dgm:pt>
    <dgm:pt modelId="{03769920-0133-1741-9604-46402CE78420}" type="sibTrans" cxnId="{42400229-9664-5B4E-9AA4-FF6B0624D0D3}">
      <dgm:prSet/>
      <dgm:spPr/>
      <dgm:t>
        <a:bodyPr/>
        <a:lstStyle/>
        <a:p>
          <a:endParaRPr lang="en-US"/>
        </a:p>
      </dgm:t>
    </dgm:pt>
    <dgm:pt modelId="{1F8416A1-74CA-7543-8844-3EFBA0BF817A}">
      <dgm:prSet phldrT="[Text]"/>
      <dgm:spPr/>
      <dgm:t>
        <a:bodyPr/>
        <a:lstStyle/>
        <a:p>
          <a:r>
            <a:rPr lang="en-US" dirty="0" err="1">
              <a:latin typeface="+mj-lt"/>
            </a:rPr>
            <a:t>比賽</a:t>
          </a:r>
          <a:endParaRPr lang="en-US" dirty="0">
            <a:latin typeface="+mj-lt"/>
          </a:endParaRPr>
        </a:p>
      </dgm:t>
    </dgm:pt>
    <dgm:pt modelId="{347EB826-00D9-944D-8863-28ECEDCFE3EA}" type="parTrans" cxnId="{44514593-4D11-9846-A766-28AA453D99ED}">
      <dgm:prSet/>
      <dgm:spPr/>
      <dgm:t>
        <a:bodyPr/>
        <a:lstStyle/>
        <a:p>
          <a:endParaRPr lang="en-US"/>
        </a:p>
      </dgm:t>
    </dgm:pt>
    <dgm:pt modelId="{78456F61-FFB2-9746-88D1-886D2A319909}" type="sibTrans" cxnId="{44514593-4D11-9846-A766-28AA453D99ED}">
      <dgm:prSet/>
      <dgm:spPr/>
      <dgm:t>
        <a:bodyPr/>
        <a:lstStyle/>
        <a:p>
          <a:endParaRPr lang="en-US"/>
        </a:p>
      </dgm:t>
    </dgm:pt>
    <dgm:pt modelId="{86A87EDF-5FE5-F948-B830-C87ACA1A69ED}">
      <dgm:prSet/>
      <dgm:spPr/>
      <dgm:t>
        <a:bodyPr/>
        <a:lstStyle/>
        <a:p>
          <a:r>
            <a:rPr lang="zh-CN" altLang="en-US" dirty="0">
              <a:latin typeface="Helvetica Neue" panose="02000503000000020004" pitchFamily="2" charset="0"/>
              <a:cs typeface="Helvetica Neue" panose="02000503000000020004" pitchFamily="2" charset="0"/>
            </a:rPr>
            <a:t>資源</a:t>
          </a:r>
          <a:endParaRPr lang="en-US" altLang="zh-CN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B9297D3A-EE5A-5A4C-B7CD-393C240753A4}" type="parTrans" cxnId="{9763A239-2F9D-4446-96AC-E58CCA368FE8}">
      <dgm:prSet/>
      <dgm:spPr/>
      <dgm:t>
        <a:bodyPr/>
        <a:lstStyle/>
        <a:p>
          <a:endParaRPr lang="en-US"/>
        </a:p>
      </dgm:t>
    </dgm:pt>
    <dgm:pt modelId="{619B4C4C-7A78-E141-9F12-EC2ACA39DF81}" type="sibTrans" cxnId="{9763A239-2F9D-4446-96AC-E58CCA368FE8}">
      <dgm:prSet/>
      <dgm:spPr/>
      <dgm:t>
        <a:bodyPr/>
        <a:lstStyle/>
        <a:p>
          <a:endParaRPr lang="en-US"/>
        </a:p>
      </dgm:t>
    </dgm:pt>
    <dgm:pt modelId="{14156AEF-5F14-0A4E-8B03-061A04E200BB}">
      <dgm:prSet/>
      <dgm:spPr/>
      <dgm:t>
        <a:bodyPr/>
        <a:lstStyle/>
        <a:p>
          <a:r>
            <a:rPr lang="zh-CN" altLang="en-US" dirty="0">
              <a:latin typeface="Helvetica Neue" panose="02000503000000020004" pitchFamily="2" charset="0"/>
              <a:cs typeface="Helvetica Neue" panose="02000503000000020004" pitchFamily="2" charset="0"/>
            </a:rPr>
            <a:t>題目</a:t>
          </a:r>
          <a:endParaRPr lang="en-US" altLang="zh-CN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10A04172-245B-1B44-AC56-2F0A82802A97}" type="parTrans" cxnId="{E4815A9E-7A65-614B-854D-C90BB1DEE3E1}">
      <dgm:prSet/>
      <dgm:spPr/>
      <dgm:t>
        <a:bodyPr/>
        <a:lstStyle/>
        <a:p>
          <a:endParaRPr lang="en-US"/>
        </a:p>
      </dgm:t>
    </dgm:pt>
    <dgm:pt modelId="{3ABD9B78-255E-054D-808D-B3D8A2F73635}" type="sibTrans" cxnId="{E4815A9E-7A65-614B-854D-C90BB1DEE3E1}">
      <dgm:prSet/>
      <dgm:spPr/>
      <dgm:t>
        <a:bodyPr/>
        <a:lstStyle/>
        <a:p>
          <a:endParaRPr lang="en-US"/>
        </a:p>
      </dgm:t>
    </dgm:pt>
    <dgm:pt modelId="{27F65F1E-E3E3-F249-913D-ECD19FFCE0FC}">
      <dgm:prSet/>
      <dgm:spPr/>
      <dgm:t>
        <a:bodyPr/>
        <a:lstStyle/>
        <a:p>
          <a:r>
            <a:rPr lang="zh-CN" altLang="en-US" dirty="0">
              <a:latin typeface="Helvetica Neue" panose="02000503000000020004" pitchFamily="2" charset="0"/>
              <a:cs typeface="Helvetica Neue" panose="02000503000000020004" pitchFamily="2" charset="0"/>
            </a:rPr>
            <a:t>文化</a:t>
          </a:r>
          <a:endParaRPr lang="en-US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1D57D7A2-BD7F-C84E-A99C-8A812036A660}" type="parTrans" cxnId="{240EF48A-9E57-A845-A7ED-9B2ED91E841D}">
      <dgm:prSet/>
      <dgm:spPr/>
      <dgm:t>
        <a:bodyPr/>
        <a:lstStyle/>
        <a:p>
          <a:endParaRPr lang="en-US"/>
        </a:p>
      </dgm:t>
    </dgm:pt>
    <dgm:pt modelId="{AA53E3CA-4082-6241-BBE2-0E04ACCEB0B8}" type="sibTrans" cxnId="{240EF48A-9E57-A845-A7ED-9B2ED91E841D}">
      <dgm:prSet/>
      <dgm:spPr/>
      <dgm:t>
        <a:bodyPr/>
        <a:lstStyle/>
        <a:p>
          <a:endParaRPr lang="en-US"/>
        </a:p>
      </dgm:t>
    </dgm:pt>
    <dgm:pt modelId="{45C6F505-8309-224E-B9D6-7F8E4D2A5DC9}" type="pres">
      <dgm:prSet presAssocID="{A433428A-5F44-D344-8C55-6B99D4751FB0}" presName="vert0" presStyleCnt="0">
        <dgm:presLayoutVars>
          <dgm:dir/>
          <dgm:animOne val="branch"/>
          <dgm:animLvl val="lvl"/>
        </dgm:presLayoutVars>
      </dgm:prSet>
      <dgm:spPr/>
    </dgm:pt>
    <dgm:pt modelId="{8F71744A-C0DB-9E43-AB47-A660BBD37A8B}" type="pres">
      <dgm:prSet presAssocID="{9CDED282-A1A1-E646-A0B6-361186695776}" presName="thickLine" presStyleLbl="alignNode1" presStyleIdx="0" presStyleCnt="2"/>
      <dgm:spPr/>
    </dgm:pt>
    <dgm:pt modelId="{6ECED04F-DF59-4948-8A86-DEAB3602708A}" type="pres">
      <dgm:prSet presAssocID="{9CDED282-A1A1-E646-A0B6-361186695776}" presName="horz1" presStyleCnt="0"/>
      <dgm:spPr/>
    </dgm:pt>
    <dgm:pt modelId="{C24083A6-3569-D341-B2A0-F13CD753E2C9}" type="pres">
      <dgm:prSet presAssocID="{9CDED282-A1A1-E646-A0B6-361186695776}" presName="tx1" presStyleLbl="revTx" presStyleIdx="0" presStyleCnt="9"/>
      <dgm:spPr/>
    </dgm:pt>
    <dgm:pt modelId="{67F30D83-202E-C243-92EB-979212A7EB9D}" type="pres">
      <dgm:prSet presAssocID="{9CDED282-A1A1-E646-A0B6-361186695776}" presName="vert1" presStyleCnt="0"/>
      <dgm:spPr/>
    </dgm:pt>
    <dgm:pt modelId="{3459A6FD-F471-4C4E-A54C-B850FDC7102A}" type="pres">
      <dgm:prSet presAssocID="{FC830229-FABA-7D4C-B50C-CC4F269ECC76}" presName="vertSpace2a" presStyleCnt="0"/>
      <dgm:spPr/>
    </dgm:pt>
    <dgm:pt modelId="{4E2D5595-815C-7E40-83C5-6C037B07672C}" type="pres">
      <dgm:prSet presAssocID="{FC830229-FABA-7D4C-B50C-CC4F269ECC76}" presName="horz2" presStyleCnt="0"/>
      <dgm:spPr/>
    </dgm:pt>
    <dgm:pt modelId="{34CD3436-DCAA-6345-87D0-A0A2FD10B874}" type="pres">
      <dgm:prSet presAssocID="{FC830229-FABA-7D4C-B50C-CC4F269ECC76}" presName="horzSpace2" presStyleCnt="0"/>
      <dgm:spPr/>
    </dgm:pt>
    <dgm:pt modelId="{D7A1F227-92BF-9547-8BB6-46D54457B289}" type="pres">
      <dgm:prSet presAssocID="{FC830229-FABA-7D4C-B50C-CC4F269ECC76}" presName="tx2" presStyleLbl="revTx" presStyleIdx="1" presStyleCnt="9"/>
      <dgm:spPr/>
    </dgm:pt>
    <dgm:pt modelId="{278C1C56-D563-D742-8611-C1556629BA6C}" type="pres">
      <dgm:prSet presAssocID="{FC830229-FABA-7D4C-B50C-CC4F269ECC76}" presName="vert2" presStyleCnt="0"/>
      <dgm:spPr/>
    </dgm:pt>
    <dgm:pt modelId="{90DC0F57-FCD0-D745-BCEE-33E2552DB8CC}" type="pres">
      <dgm:prSet presAssocID="{FC830229-FABA-7D4C-B50C-CC4F269ECC76}" presName="thinLine2b" presStyleLbl="callout" presStyleIdx="0" presStyleCnt="7"/>
      <dgm:spPr/>
    </dgm:pt>
    <dgm:pt modelId="{3B8CE1D0-6ED2-5F47-93D7-55F33800F85D}" type="pres">
      <dgm:prSet presAssocID="{FC830229-FABA-7D4C-B50C-CC4F269ECC76}" presName="vertSpace2b" presStyleCnt="0"/>
      <dgm:spPr/>
    </dgm:pt>
    <dgm:pt modelId="{8C81B0F4-609B-F645-8835-5CF782D1059E}" type="pres">
      <dgm:prSet presAssocID="{86A87EDF-5FE5-F948-B830-C87ACA1A69ED}" presName="horz2" presStyleCnt="0"/>
      <dgm:spPr/>
    </dgm:pt>
    <dgm:pt modelId="{C6CD499F-EB86-964A-894A-981FBABDB8D8}" type="pres">
      <dgm:prSet presAssocID="{86A87EDF-5FE5-F948-B830-C87ACA1A69ED}" presName="horzSpace2" presStyleCnt="0"/>
      <dgm:spPr/>
    </dgm:pt>
    <dgm:pt modelId="{AB6CF147-E450-2B4A-8C4F-9CD78D0C8A46}" type="pres">
      <dgm:prSet presAssocID="{86A87EDF-5FE5-F948-B830-C87ACA1A69ED}" presName="tx2" presStyleLbl="revTx" presStyleIdx="2" presStyleCnt="9"/>
      <dgm:spPr/>
    </dgm:pt>
    <dgm:pt modelId="{F55A4DEF-0387-7E44-86FE-5366CF5EDF60}" type="pres">
      <dgm:prSet presAssocID="{86A87EDF-5FE5-F948-B830-C87ACA1A69ED}" presName="vert2" presStyleCnt="0"/>
      <dgm:spPr/>
    </dgm:pt>
    <dgm:pt modelId="{57CABC01-9622-684F-A406-F2C69657BD11}" type="pres">
      <dgm:prSet presAssocID="{86A87EDF-5FE5-F948-B830-C87ACA1A69ED}" presName="thinLine2b" presStyleLbl="callout" presStyleIdx="1" presStyleCnt="7"/>
      <dgm:spPr/>
    </dgm:pt>
    <dgm:pt modelId="{73211096-4E48-1B4C-A7DD-F5131D86DC6F}" type="pres">
      <dgm:prSet presAssocID="{86A87EDF-5FE5-F948-B830-C87ACA1A69ED}" presName="vertSpace2b" presStyleCnt="0"/>
      <dgm:spPr/>
    </dgm:pt>
    <dgm:pt modelId="{44016CEB-351D-B04B-8E65-16B3CFA95662}" type="pres">
      <dgm:prSet presAssocID="{14156AEF-5F14-0A4E-8B03-061A04E200BB}" presName="horz2" presStyleCnt="0"/>
      <dgm:spPr/>
    </dgm:pt>
    <dgm:pt modelId="{41D2011A-E50D-5141-A48C-2A06C81DD6BF}" type="pres">
      <dgm:prSet presAssocID="{14156AEF-5F14-0A4E-8B03-061A04E200BB}" presName="horzSpace2" presStyleCnt="0"/>
      <dgm:spPr/>
    </dgm:pt>
    <dgm:pt modelId="{B964E17D-35A1-9948-87D9-067CF56066A9}" type="pres">
      <dgm:prSet presAssocID="{14156AEF-5F14-0A4E-8B03-061A04E200BB}" presName="tx2" presStyleLbl="revTx" presStyleIdx="3" presStyleCnt="9"/>
      <dgm:spPr/>
    </dgm:pt>
    <dgm:pt modelId="{2170FC44-57F5-6F4D-8E07-024ED01CC9D4}" type="pres">
      <dgm:prSet presAssocID="{14156AEF-5F14-0A4E-8B03-061A04E200BB}" presName="vert2" presStyleCnt="0"/>
      <dgm:spPr/>
    </dgm:pt>
    <dgm:pt modelId="{320A7FE7-6564-414A-984C-5817CD5C0881}" type="pres">
      <dgm:prSet presAssocID="{14156AEF-5F14-0A4E-8B03-061A04E200BB}" presName="thinLine2b" presStyleLbl="callout" presStyleIdx="2" presStyleCnt="7"/>
      <dgm:spPr/>
    </dgm:pt>
    <dgm:pt modelId="{50A8FF2E-39B6-7C40-A37D-80A3E36EFACE}" type="pres">
      <dgm:prSet presAssocID="{14156AEF-5F14-0A4E-8B03-061A04E200BB}" presName="vertSpace2b" presStyleCnt="0"/>
      <dgm:spPr/>
    </dgm:pt>
    <dgm:pt modelId="{47A1F962-EC4F-7341-9DEC-773981F4B75C}" type="pres">
      <dgm:prSet presAssocID="{27F65F1E-E3E3-F249-913D-ECD19FFCE0FC}" presName="horz2" presStyleCnt="0"/>
      <dgm:spPr/>
    </dgm:pt>
    <dgm:pt modelId="{8D602D5B-59FF-4040-9521-915AD2C6C1BA}" type="pres">
      <dgm:prSet presAssocID="{27F65F1E-E3E3-F249-913D-ECD19FFCE0FC}" presName="horzSpace2" presStyleCnt="0"/>
      <dgm:spPr/>
    </dgm:pt>
    <dgm:pt modelId="{4B8176E7-CEA9-1646-AE1C-94F963B3A6FA}" type="pres">
      <dgm:prSet presAssocID="{27F65F1E-E3E3-F249-913D-ECD19FFCE0FC}" presName="tx2" presStyleLbl="revTx" presStyleIdx="4" presStyleCnt="9"/>
      <dgm:spPr/>
    </dgm:pt>
    <dgm:pt modelId="{0502BF3A-48B4-2846-806B-C21D07014E99}" type="pres">
      <dgm:prSet presAssocID="{27F65F1E-E3E3-F249-913D-ECD19FFCE0FC}" presName="vert2" presStyleCnt="0"/>
      <dgm:spPr/>
    </dgm:pt>
    <dgm:pt modelId="{D4F870BB-DC61-DA46-ACEE-075D305F9DC3}" type="pres">
      <dgm:prSet presAssocID="{27F65F1E-E3E3-F249-913D-ECD19FFCE0FC}" presName="thinLine2b" presStyleLbl="callout" presStyleIdx="3" presStyleCnt="7"/>
      <dgm:spPr/>
    </dgm:pt>
    <dgm:pt modelId="{15788C1D-696C-8245-9387-D95FA1D00A66}" type="pres">
      <dgm:prSet presAssocID="{27F65F1E-E3E3-F249-913D-ECD19FFCE0FC}" presName="vertSpace2b" presStyleCnt="0"/>
      <dgm:spPr/>
    </dgm:pt>
    <dgm:pt modelId="{DC01703F-4259-6B47-B2FE-0D4055A519A2}" type="pres">
      <dgm:prSet presAssocID="{2B50C3F5-68A2-6642-8DD9-1EBDDFB42E2A}" presName="thickLine" presStyleLbl="alignNode1" presStyleIdx="1" presStyleCnt="2"/>
      <dgm:spPr/>
    </dgm:pt>
    <dgm:pt modelId="{74DD8F4A-E9C4-A042-B14E-496F6BB30AE5}" type="pres">
      <dgm:prSet presAssocID="{2B50C3F5-68A2-6642-8DD9-1EBDDFB42E2A}" presName="horz1" presStyleCnt="0"/>
      <dgm:spPr/>
    </dgm:pt>
    <dgm:pt modelId="{6EA3ED70-6386-684B-8F02-5359144BB48D}" type="pres">
      <dgm:prSet presAssocID="{2B50C3F5-68A2-6642-8DD9-1EBDDFB42E2A}" presName="tx1" presStyleLbl="revTx" presStyleIdx="5" presStyleCnt="9"/>
      <dgm:spPr/>
    </dgm:pt>
    <dgm:pt modelId="{91344707-8E22-F144-99A2-06174038133F}" type="pres">
      <dgm:prSet presAssocID="{2B50C3F5-68A2-6642-8DD9-1EBDDFB42E2A}" presName="vert1" presStyleCnt="0"/>
      <dgm:spPr/>
    </dgm:pt>
    <dgm:pt modelId="{189A7590-B5B8-654D-9230-D4920087BDFF}" type="pres">
      <dgm:prSet presAssocID="{567A4094-065D-CB4D-AC98-EE23188AE397}" presName="vertSpace2a" presStyleCnt="0"/>
      <dgm:spPr/>
    </dgm:pt>
    <dgm:pt modelId="{A9509ED7-BD2F-8A42-AD48-F9CB791F88A6}" type="pres">
      <dgm:prSet presAssocID="{567A4094-065D-CB4D-AC98-EE23188AE397}" presName="horz2" presStyleCnt="0"/>
      <dgm:spPr/>
    </dgm:pt>
    <dgm:pt modelId="{0E2698A5-0BD1-D343-AB6F-505DAD22F416}" type="pres">
      <dgm:prSet presAssocID="{567A4094-065D-CB4D-AC98-EE23188AE397}" presName="horzSpace2" presStyleCnt="0"/>
      <dgm:spPr/>
    </dgm:pt>
    <dgm:pt modelId="{80A97731-CB2B-A34E-AE23-30C27E20F670}" type="pres">
      <dgm:prSet presAssocID="{567A4094-065D-CB4D-AC98-EE23188AE397}" presName="tx2" presStyleLbl="revTx" presStyleIdx="6" presStyleCnt="9"/>
      <dgm:spPr/>
    </dgm:pt>
    <dgm:pt modelId="{975B0357-D02E-0447-A8FC-9D4316C351BD}" type="pres">
      <dgm:prSet presAssocID="{567A4094-065D-CB4D-AC98-EE23188AE397}" presName="vert2" presStyleCnt="0"/>
      <dgm:spPr/>
    </dgm:pt>
    <dgm:pt modelId="{7B07D36D-384E-DE46-B7A0-B3F8CFCEFB2F}" type="pres">
      <dgm:prSet presAssocID="{567A4094-065D-CB4D-AC98-EE23188AE397}" presName="thinLine2b" presStyleLbl="callout" presStyleIdx="4" presStyleCnt="7"/>
      <dgm:spPr/>
    </dgm:pt>
    <dgm:pt modelId="{6AB7C607-76FA-C348-8981-E404E268D5F9}" type="pres">
      <dgm:prSet presAssocID="{567A4094-065D-CB4D-AC98-EE23188AE397}" presName="vertSpace2b" presStyleCnt="0"/>
      <dgm:spPr/>
    </dgm:pt>
    <dgm:pt modelId="{9DE2D1DF-1404-5C40-9E91-9B48AFA0CA87}" type="pres">
      <dgm:prSet presAssocID="{FBCDF292-B724-AD43-A42D-53F18BF156FC}" presName="horz2" presStyleCnt="0"/>
      <dgm:spPr/>
    </dgm:pt>
    <dgm:pt modelId="{167739FE-32C8-204A-9820-A13FC7C2D939}" type="pres">
      <dgm:prSet presAssocID="{FBCDF292-B724-AD43-A42D-53F18BF156FC}" presName="horzSpace2" presStyleCnt="0"/>
      <dgm:spPr/>
    </dgm:pt>
    <dgm:pt modelId="{7F8DCF26-C5B4-4E45-97D0-CED360A02009}" type="pres">
      <dgm:prSet presAssocID="{FBCDF292-B724-AD43-A42D-53F18BF156FC}" presName="tx2" presStyleLbl="revTx" presStyleIdx="7" presStyleCnt="9"/>
      <dgm:spPr/>
    </dgm:pt>
    <dgm:pt modelId="{AC373C57-9DAE-6C4C-B992-0DFB8F33D90C}" type="pres">
      <dgm:prSet presAssocID="{FBCDF292-B724-AD43-A42D-53F18BF156FC}" presName="vert2" presStyleCnt="0"/>
      <dgm:spPr/>
    </dgm:pt>
    <dgm:pt modelId="{0CE4F38C-605B-5848-AAA6-08C6144A123D}" type="pres">
      <dgm:prSet presAssocID="{FBCDF292-B724-AD43-A42D-53F18BF156FC}" presName="thinLine2b" presStyleLbl="callout" presStyleIdx="5" presStyleCnt="7"/>
      <dgm:spPr/>
    </dgm:pt>
    <dgm:pt modelId="{C4C35915-D2D8-7547-ABE4-BE82A9C85297}" type="pres">
      <dgm:prSet presAssocID="{FBCDF292-B724-AD43-A42D-53F18BF156FC}" presName="vertSpace2b" presStyleCnt="0"/>
      <dgm:spPr/>
    </dgm:pt>
    <dgm:pt modelId="{4C41896E-DA99-8A4B-9CAE-3CEFEFE8740E}" type="pres">
      <dgm:prSet presAssocID="{1F8416A1-74CA-7543-8844-3EFBA0BF817A}" presName="horz2" presStyleCnt="0"/>
      <dgm:spPr/>
    </dgm:pt>
    <dgm:pt modelId="{9E0E6A07-790E-1142-917D-23F5D2142C88}" type="pres">
      <dgm:prSet presAssocID="{1F8416A1-74CA-7543-8844-3EFBA0BF817A}" presName="horzSpace2" presStyleCnt="0"/>
      <dgm:spPr/>
    </dgm:pt>
    <dgm:pt modelId="{10C7E2C9-1454-4B42-8BD8-37CA2B4918DC}" type="pres">
      <dgm:prSet presAssocID="{1F8416A1-74CA-7543-8844-3EFBA0BF817A}" presName="tx2" presStyleLbl="revTx" presStyleIdx="8" presStyleCnt="9"/>
      <dgm:spPr/>
    </dgm:pt>
    <dgm:pt modelId="{ABF22B5D-A32F-B643-9A30-CFBBC4A5F64C}" type="pres">
      <dgm:prSet presAssocID="{1F8416A1-74CA-7543-8844-3EFBA0BF817A}" presName="vert2" presStyleCnt="0"/>
      <dgm:spPr/>
    </dgm:pt>
    <dgm:pt modelId="{4D9F5153-F651-1A44-B94A-369C844009C6}" type="pres">
      <dgm:prSet presAssocID="{1F8416A1-74CA-7543-8844-3EFBA0BF817A}" presName="thinLine2b" presStyleLbl="callout" presStyleIdx="6" presStyleCnt="7"/>
      <dgm:spPr/>
    </dgm:pt>
    <dgm:pt modelId="{8FA0E056-DD08-9D47-84A0-CF4CD09BB74E}" type="pres">
      <dgm:prSet presAssocID="{1F8416A1-74CA-7543-8844-3EFBA0BF817A}" presName="vertSpace2b" presStyleCnt="0"/>
      <dgm:spPr/>
    </dgm:pt>
  </dgm:ptLst>
  <dgm:cxnLst>
    <dgm:cxn modelId="{CDDE1808-A489-C44A-B742-007691405338}" srcId="{A433428A-5F44-D344-8C55-6B99D4751FB0}" destId="{2B50C3F5-68A2-6642-8DD9-1EBDDFB42E2A}" srcOrd="1" destOrd="0" parTransId="{77E0CD80-0D3D-EA4B-9BD5-FED8B23641AE}" sibTransId="{61005883-033E-4A43-9728-21832EBB75BE}"/>
    <dgm:cxn modelId="{FF8F410A-CF36-0545-B6C2-548B225A7EE6}" type="presOf" srcId="{567A4094-065D-CB4D-AC98-EE23188AE397}" destId="{80A97731-CB2B-A34E-AE23-30C27E20F670}" srcOrd="0" destOrd="0" presId="urn:microsoft.com/office/officeart/2008/layout/LinedList"/>
    <dgm:cxn modelId="{F10BF40E-3DF6-7447-8B21-15A7579982A1}" srcId="{A433428A-5F44-D344-8C55-6B99D4751FB0}" destId="{9CDED282-A1A1-E646-A0B6-361186695776}" srcOrd="0" destOrd="0" parTransId="{F8F4ED96-A487-F948-A41B-0657EA91A515}" sibTransId="{5990EB52-05E4-EB47-B8EA-1C6F774EC0BE}"/>
    <dgm:cxn modelId="{66FF0D14-4540-A946-8E2F-E31AB57A4E8B}" type="presOf" srcId="{9CDED282-A1A1-E646-A0B6-361186695776}" destId="{C24083A6-3569-D341-B2A0-F13CD753E2C9}" srcOrd="0" destOrd="0" presId="urn:microsoft.com/office/officeart/2008/layout/LinedList"/>
    <dgm:cxn modelId="{42400229-9664-5B4E-9AA4-FF6B0624D0D3}" srcId="{2B50C3F5-68A2-6642-8DD9-1EBDDFB42E2A}" destId="{FBCDF292-B724-AD43-A42D-53F18BF156FC}" srcOrd="1" destOrd="0" parTransId="{FEF66677-7323-2245-814B-F9BEC2C6C4FA}" sibTransId="{03769920-0133-1741-9604-46402CE78420}"/>
    <dgm:cxn modelId="{9763A239-2F9D-4446-96AC-E58CCA368FE8}" srcId="{9CDED282-A1A1-E646-A0B6-361186695776}" destId="{86A87EDF-5FE5-F948-B830-C87ACA1A69ED}" srcOrd="1" destOrd="0" parTransId="{B9297D3A-EE5A-5A4C-B7CD-393C240753A4}" sibTransId="{619B4C4C-7A78-E141-9F12-EC2ACA39DF81}"/>
    <dgm:cxn modelId="{27ADEF3E-8A3A-0A49-9754-2B4BA87E28D1}" type="presOf" srcId="{14156AEF-5F14-0A4E-8B03-061A04E200BB}" destId="{B964E17D-35A1-9948-87D9-067CF56066A9}" srcOrd="0" destOrd="0" presId="urn:microsoft.com/office/officeart/2008/layout/LinedList"/>
    <dgm:cxn modelId="{7A57433F-28EF-4240-8B53-794B33D9800F}" type="presOf" srcId="{FBCDF292-B724-AD43-A42D-53F18BF156FC}" destId="{7F8DCF26-C5B4-4E45-97D0-CED360A02009}" srcOrd="0" destOrd="0" presId="urn:microsoft.com/office/officeart/2008/layout/LinedList"/>
    <dgm:cxn modelId="{6C59E444-6A83-204D-94D0-8AD2BB5EF340}" type="presOf" srcId="{86A87EDF-5FE5-F948-B830-C87ACA1A69ED}" destId="{AB6CF147-E450-2B4A-8C4F-9CD78D0C8A46}" srcOrd="0" destOrd="0" presId="urn:microsoft.com/office/officeart/2008/layout/LinedList"/>
    <dgm:cxn modelId="{1555524C-A2CD-E242-887C-653FAA9A21CE}" type="presOf" srcId="{1F8416A1-74CA-7543-8844-3EFBA0BF817A}" destId="{10C7E2C9-1454-4B42-8BD8-37CA2B4918DC}" srcOrd="0" destOrd="0" presId="urn:microsoft.com/office/officeart/2008/layout/LinedList"/>
    <dgm:cxn modelId="{DD00376D-D581-F246-A5D1-890B422722E9}" type="presOf" srcId="{FC830229-FABA-7D4C-B50C-CC4F269ECC76}" destId="{D7A1F227-92BF-9547-8BB6-46D54457B289}" srcOrd="0" destOrd="0" presId="urn:microsoft.com/office/officeart/2008/layout/LinedList"/>
    <dgm:cxn modelId="{240EF48A-9E57-A845-A7ED-9B2ED91E841D}" srcId="{9CDED282-A1A1-E646-A0B6-361186695776}" destId="{27F65F1E-E3E3-F249-913D-ECD19FFCE0FC}" srcOrd="3" destOrd="0" parTransId="{1D57D7A2-BD7F-C84E-A99C-8A812036A660}" sibTransId="{AA53E3CA-4082-6241-BBE2-0E04ACCEB0B8}"/>
    <dgm:cxn modelId="{44514593-4D11-9846-A766-28AA453D99ED}" srcId="{2B50C3F5-68A2-6642-8DD9-1EBDDFB42E2A}" destId="{1F8416A1-74CA-7543-8844-3EFBA0BF817A}" srcOrd="2" destOrd="0" parTransId="{347EB826-00D9-944D-8863-28ECEDCFE3EA}" sibTransId="{78456F61-FFB2-9746-88D1-886D2A319909}"/>
    <dgm:cxn modelId="{E4815A9E-7A65-614B-854D-C90BB1DEE3E1}" srcId="{9CDED282-A1A1-E646-A0B6-361186695776}" destId="{14156AEF-5F14-0A4E-8B03-061A04E200BB}" srcOrd="2" destOrd="0" parTransId="{10A04172-245B-1B44-AC56-2F0A82802A97}" sibTransId="{3ABD9B78-255E-054D-808D-B3D8A2F73635}"/>
    <dgm:cxn modelId="{831F9CCF-CECB-8440-9E87-60D8D41EE6FB}" srcId="{9CDED282-A1A1-E646-A0B6-361186695776}" destId="{FC830229-FABA-7D4C-B50C-CC4F269ECC76}" srcOrd="0" destOrd="0" parTransId="{43F4EBF5-C237-D742-8595-5BCF6FAD4C84}" sibTransId="{B5AC7AF2-EA64-104A-9E91-1E775E8AAD20}"/>
    <dgm:cxn modelId="{60511BD0-8363-0543-8022-0C9E0AAF668F}" type="presOf" srcId="{27F65F1E-E3E3-F249-913D-ECD19FFCE0FC}" destId="{4B8176E7-CEA9-1646-AE1C-94F963B3A6FA}" srcOrd="0" destOrd="0" presId="urn:microsoft.com/office/officeart/2008/layout/LinedList"/>
    <dgm:cxn modelId="{7FE453E6-A206-3741-BB72-6DC0308CC950}" type="presOf" srcId="{A433428A-5F44-D344-8C55-6B99D4751FB0}" destId="{45C6F505-8309-224E-B9D6-7F8E4D2A5DC9}" srcOrd="0" destOrd="0" presId="urn:microsoft.com/office/officeart/2008/layout/LinedList"/>
    <dgm:cxn modelId="{E6D845F4-372C-1049-AEF5-A917E330D77A}" srcId="{2B50C3F5-68A2-6642-8DD9-1EBDDFB42E2A}" destId="{567A4094-065D-CB4D-AC98-EE23188AE397}" srcOrd="0" destOrd="0" parTransId="{B0AFDBD1-97EC-0244-875D-FD02B3EFA689}" sibTransId="{B72FED3E-307E-7E41-832F-C9EFC3821FA9}"/>
    <dgm:cxn modelId="{724267F8-D7B1-8F4F-B2B5-F51835AE1CB9}" type="presOf" srcId="{2B50C3F5-68A2-6642-8DD9-1EBDDFB42E2A}" destId="{6EA3ED70-6386-684B-8F02-5359144BB48D}" srcOrd="0" destOrd="0" presId="urn:microsoft.com/office/officeart/2008/layout/LinedList"/>
    <dgm:cxn modelId="{A46067FB-BC42-A745-A0E7-D74DB6CF2DE4}" type="presParOf" srcId="{45C6F505-8309-224E-B9D6-7F8E4D2A5DC9}" destId="{8F71744A-C0DB-9E43-AB47-A660BBD37A8B}" srcOrd="0" destOrd="0" presId="urn:microsoft.com/office/officeart/2008/layout/LinedList"/>
    <dgm:cxn modelId="{E67A6AB9-F465-1042-94D0-3E04AB70C072}" type="presParOf" srcId="{45C6F505-8309-224E-B9D6-7F8E4D2A5DC9}" destId="{6ECED04F-DF59-4948-8A86-DEAB3602708A}" srcOrd="1" destOrd="0" presId="urn:microsoft.com/office/officeart/2008/layout/LinedList"/>
    <dgm:cxn modelId="{B19B8B6D-35FD-5645-9F11-FC5F5D3E3A8A}" type="presParOf" srcId="{6ECED04F-DF59-4948-8A86-DEAB3602708A}" destId="{C24083A6-3569-D341-B2A0-F13CD753E2C9}" srcOrd="0" destOrd="0" presId="urn:microsoft.com/office/officeart/2008/layout/LinedList"/>
    <dgm:cxn modelId="{4B1E3A49-5561-E64C-8563-3EE65DBD3558}" type="presParOf" srcId="{6ECED04F-DF59-4948-8A86-DEAB3602708A}" destId="{67F30D83-202E-C243-92EB-979212A7EB9D}" srcOrd="1" destOrd="0" presId="urn:microsoft.com/office/officeart/2008/layout/LinedList"/>
    <dgm:cxn modelId="{0AA76A33-838C-D14C-ACD6-B5766A4C7B7E}" type="presParOf" srcId="{67F30D83-202E-C243-92EB-979212A7EB9D}" destId="{3459A6FD-F471-4C4E-A54C-B850FDC7102A}" srcOrd="0" destOrd="0" presId="urn:microsoft.com/office/officeart/2008/layout/LinedList"/>
    <dgm:cxn modelId="{BFBCB537-D03D-8346-A283-BFD60713DA13}" type="presParOf" srcId="{67F30D83-202E-C243-92EB-979212A7EB9D}" destId="{4E2D5595-815C-7E40-83C5-6C037B07672C}" srcOrd="1" destOrd="0" presId="urn:microsoft.com/office/officeart/2008/layout/LinedList"/>
    <dgm:cxn modelId="{5089488E-B751-C845-94CA-EC7E1F7BCE80}" type="presParOf" srcId="{4E2D5595-815C-7E40-83C5-6C037B07672C}" destId="{34CD3436-DCAA-6345-87D0-A0A2FD10B874}" srcOrd="0" destOrd="0" presId="urn:microsoft.com/office/officeart/2008/layout/LinedList"/>
    <dgm:cxn modelId="{AA37D991-8A76-C444-B416-05DDC7465B24}" type="presParOf" srcId="{4E2D5595-815C-7E40-83C5-6C037B07672C}" destId="{D7A1F227-92BF-9547-8BB6-46D54457B289}" srcOrd="1" destOrd="0" presId="urn:microsoft.com/office/officeart/2008/layout/LinedList"/>
    <dgm:cxn modelId="{4EB2407A-F5BA-4045-8A05-F9CEC54E156D}" type="presParOf" srcId="{4E2D5595-815C-7E40-83C5-6C037B07672C}" destId="{278C1C56-D563-D742-8611-C1556629BA6C}" srcOrd="2" destOrd="0" presId="urn:microsoft.com/office/officeart/2008/layout/LinedList"/>
    <dgm:cxn modelId="{482554D3-9363-D642-B0BD-22419A682CE6}" type="presParOf" srcId="{67F30D83-202E-C243-92EB-979212A7EB9D}" destId="{90DC0F57-FCD0-D745-BCEE-33E2552DB8CC}" srcOrd="2" destOrd="0" presId="urn:microsoft.com/office/officeart/2008/layout/LinedList"/>
    <dgm:cxn modelId="{366560CC-9B73-BA4C-9A37-61EFDEA41C58}" type="presParOf" srcId="{67F30D83-202E-C243-92EB-979212A7EB9D}" destId="{3B8CE1D0-6ED2-5F47-93D7-55F33800F85D}" srcOrd="3" destOrd="0" presId="urn:microsoft.com/office/officeart/2008/layout/LinedList"/>
    <dgm:cxn modelId="{096F112E-9455-3345-8F7D-F71A6F300D99}" type="presParOf" srcId="{67F30D83-202E-C243-92EB-979212A7EB9D}" destId="{8C81B0F4-609B-F645-8835-5CF782D1059E}" srcOrd="4" destOrd="0" presId="urn:microsoft.com/office/officeart/2008/layout/LinedList"/>
    <dgm:cxn modelId="{2B53AC74-89B7-064F-BFEA-223678CB40B1}" type="presParOf" srcId="{8C81B0F4-609B-F645-8835-5CF782D1059E}" destId="{C6CD499F-EB86-964A-894A-981FBABDB8D8}" srcOrd="0" destOrd="0" presId="urn:microsoft.com/office/officeart/2008/layout/LinedList"/>
    <dgm:cxn modelId="{2809A288-C455-6743-91AB-AD6F1909E5A1}" type="presParOf" srcId="{8C81B0F4-609B-F645-8835-5CF782D1059E}" destId="{AB6CF147-E450-2B4A-8C4F-9CD78D0C8A46}" srcOrd="1" destOrd="0" presId="urn:microsoft.com/office/officeart/2008/layout/LinedList"/>
    <dgm:cxn modelId="{EB14AEB2-26A2-1D4B-BFF7-6A6D7EA30D59}" type="presParOf" srcId="{8C81B0F4-609B-F645-8835-5CF782D1059E}" destId="{F55A4DEF-0387-7E44-86FE-5366CF5EDF60}" srcOrd="2" destOrd="0" presId="urn:microsoft.com/office/officeart/2008/layout/LinedList"/>
    <dgm:cxn modelId="{6F0A0636-9415-DF44-8704-B3F2832A5E25}" type="presParOf" srcId="{67F30D83-202E-C243-92EB-979212A7EB9D}" destId="{57CABC01-9622-684F-A406-F2C69657BD11}" srcOrd="5" destOrd="0" presId="urn:microsoft.com/office/officeart/2008/layout/LinedList"/>
    <dgm:cxn modelId="{18D66714-21BF-424B-9307-3A111508EBAB}" type="presParOf" srcId="{67F30D83-202E-C243-92EB-979212A7EB9D}" destId="{73211096-4E48-1B4C-A7DD-F5131D86DC6F}" srcOrd="6" destOrd="0" presId="urn:microsoft.com/office/officeart/2008/layout/LinedList"/>
    <dgm:cxn modelId="{CD3624C7-29B5-B248-9F9D-FBC207218FC4}" type="presParOf" srcId="{67F30D83-202E-C243-92EB-979212A7EB9D}" destId="{44016CEB-351D-B04B-8E65-16B3CFA95662}" srcOrd="7" destOrd="0" presId="urn:microsoft.com/office/officeart/2008/layout/LinedList"/>
    <dgm:cxn modelId="{9C4C1B01-1DAA-7745-A457-991D5B250C33}" type="presParOf" srcId="{44016CEB-351D-B04B-8E65-16B3CFA95662}" destId="{41D2011A-E50D-5141-A48C-2A06C81DD6BF}" srcOrd="0" destOrd="0" presId="urn:microsoft.com/office/officeart/2008/layout/LinedList"/>
    <dgm:cxn modelId="{1E88E413-8F2A-A449-A502-7B6DC700AE4E}" type="presParOf" srcId="{44016CEB-351D-B04B-8E65-16B3CFA95662}" destId="{B964E17D-35A1-9948-87D9-067CF56066A9}" srcOrd="1" destOrd="0" presId="urn:microsoft.com/office/officeart/2008/layout/LinedList"/>
    <dgm:cxn modelId="{79005004-1552-094B-8247-649308924997}" type="presParOf" srcId="{44016CEB-351D-B04B-8E65-16B3CFA95662}" destId="{2170FC44-57F5-6F4D-8E07-024ED01CC9D4}" srcOrd="2" destOrd="0" presId="urn:microsoft.com/office/officeart/2008/layout/LinedList"/>
    <dgm:cxn modelId="{88E1FE5D-6658-DC4F-BBB4-4CE8DFA7ECA6}" type="presParOf" srcId="{67F30D83-202E-C243-92EB-979212A7EB9D}" destId="{320A7FE7-6564-414A-984C-5817CD5C0881}" srcOrd="8" destOrd="0" presId="urn:microsoft.com/office/officeart/2008/layout/LinedList"/>
    <dgm:cxn modelId="{72AC232D-945F-A046-89DF-2E3F873ED446}" type="presParOf" srcId="{67F30D83-202E-C243-92EB-979212A7EB9D}" destId="{50A8FF2E-39B6-7C40-A37D-80A3E36EFACE}" srcOrd="9" destOrd="0" presId="urn:microsoft.com/office/officeart/2008/layout/LinedList"/>
    <dgm:cxn modelId="{3DD96335-BB46-D641-8D2C-D63A7D26D2E9}" type="presParOf" srcId="{67F30D83-202E-C243-92EB-979212A7EB9D}" destId="{47A1F962-EC4F-7341-9DEC-773981F4B75C}" srcOrd="10" destOrd="0" presId="urn:microsoft.com/office/officeart/2008/layout/LinedList"/>
    <dgm:cxn modelId="{31109D33-4DC4-3746-A8B4-2F71AAC26E82}" type="presParOf" srcId="{47A1F962-EC4F-7341-9DEC-773981F4B75C}" destId="{8D602D5B-59FF-4040-9521-915AD2C6C1BA}" srcOrd="0" destOrd="0" presId="urn:microsoft.com/office/officeart/2008/layout/LinedList"/>
    <dgm:cxn modelId="{037E265F-EF6E-9D49-9870-D05C00E3E109}" type="presParOf" srcId="{47A1F962-EC4F-7341-9DEC-773981F4B75C}" destId="{4B8176E7-CEA9-1646-AE1C-94F963B3A6FA}" srcOrd="1" destOrd="0" presId="urn:microsoft.com/office/officeart/2008/layout/LinedList"/>
    <dgm:cxn modelId="{B49A5746-FE67-FA47-99D2-A6023D0F2437}" type="presParOf" srcId="{47A1F962-EC4F-7341-9DEC-773981F4B75C}" destId="{0502BF3A-48B4-2846-806B-C21D07014E99}" srcOrd="2" destOrd="0" presId="urn:microsoft.com/office/officeart/2008/layout/LinedList"/>
    <dgm:cxn modelId="{26DB5A3E-69AD-5847-9171-F7BA03862694}" type="presParOf" srcId="{67F30D83-202E-C243-92EB-979212A7EB9D}" destId="{D4F870BB-DC61-DA46-ACEE-075D305F9DC3}" srcOrd="11" destOrd="0" presId="urn:microsoft.com/office/officeart/2008/layout/LinedList"/>
    <dgm:cxn modelId="{9559030F-3EC6-934E-9EEC-4F072483011A}" type="presParOf" srcId="{67F30D83-202E-C243-92EB-979212A7EB9D}" destId="{15788C1D-696C-8245-9387-D95FA1D00A66}" srcOrd="12" destOrd="0" presId="urn:microsoft.com/office/officeart/2008/layout/LinedList"/>
    <dgm:cxn modelId="{1B3C967B-515E-DB45-A523-D19EA7C057EA}" type="presParOf" srcId="{45C6F505-8309-224E-B9D6-7F8E4D2A5DC9}" destId="{DC01703F-4259-6B47-B2FE-0D4055A519A2}" srcOrd="2" destOrd="0" presId="urn:microsoft.com/office/officeart/2008/layout/LinedList"/>
    <dgm:cxn modelId="{BFE305FE-1F97-8449-BB84-D25A9236E1D1}" type="presParOf" srcId="{45C6F505-8309-224E-B9D6-7F8E4D2A5DC9}" destId="{74DD8F4A-E9C4-A042-B14E-496F6BB30AE5}" srcOrd="3" destOrd="0" presId="urn:microsoft.com/office/officeart/2008/layout/LinedList"/>
    <dgm:cxn modelId="{E52D7E3D-8156-634D-AC40-197B008EFBF4}" type="presParOf" srcId="{74DD8F4A-E9C4-A042-B14E-496F6BB30AE5}" destId="{6EA3ED70-6386-684B-8F02-5359144BB48D}" srcOrd="0" destOrd="0" presId="urn:microsoft.com/office/officeart/2008/layout/LinedList"/>
    <dgm:cxn modelId="{8CA2AAE3-5EF8-F843-B6B8-A419249979A7}" type="presParOf" srcId="{74DD8F4A-E9C4-A042-B14E-496F6BB30AE5}" destId="{91344707-8E22-F144-99A2-06174038133F}" srcOrd="1" destOrd="0" presId="urn:microsoft.com/office/officeart/2008/layout/LinedList"/>
    <dgm:cxn modelId="{5E8A1E43-654A-D94D-83EE-22094601931C}" type="presParOf" srcId="{91344707-8E22-F144-99A2-06174038133F}" destId="{189A7590-B5B8-654D-9230-D4920087BDFF}" srcOrd="0" destOrd="0" presId="urn:microsoft.com/office/officeart/2008/layout/LinedList"/>
    <dgm:cxn modelId="{E103926A-AA91-E44A-A7B7-1A16C575C33D}" type="presParOf" srcId="{91344707-8E22-F144-99A2-06174038133F}" destId="{A9509ED7-BD2F-8A42-AD48-F9CB791F88A6}" srcOrd="1" destOrd="0" presId="urn:microsoft.com/office/officeart/2008/layout/LinedList"/>
    <dgm:cxn modelId="{FF040B4D-C1D2-BA44-9370-4162516D7E08}" type="presParOf" srcId="{A9509ED7-BD2F-8A42-AD48-F9CB791F88A6}" destId="{0E2698A5-0BD1-D343-AB6F-505DAD22F416}" srcOrd="0" destOrd="0" presId="urn:microsoft.com/office/officeart/2008/layout/LinedList"/>
    <dgm:cxn modelId="{981F73E1-D74D-5A4A-A5CD-37340F0725DB}" type="presParOf" srcId="{A9509ED7-BD2F-8A42-AD48-F9CB791F88A6}" destId="{80A97731-CB2B-A34E-AE23-30C27E20F670}" srcOrd="1" destOrd="0" presId="urn:microsoft.com/office/officeart/2008/layout/LinedList"/>
    <dgm:cxn modelId="{9284F01A-AF36-0B4B-9EC1-1D8CE45D6D4F}" type="presParOf" srcId="{A9509ED7-BD2F-8A42-AD48-F9CB791F88A6}" destId="{975B0357-D02E-0447-A8FC-9D4316C351BD}" srcOrd="2" destOrd="0" presId="urn:microsoft.com/office/officeart/2008/layout/LinedList"/>
    <dgm:cxn modelId="{AD318740-C8CC-944F-A5BC-4C713C25E1D6}" type="presParOf" srcId="{91344707-8E22-F144-99A2-06174038133F}" destId="{7B07D36D-384E-DE46-B7A0-B3F8CFCEFB2F}" srcOrd="2" destOrd="0" presId="urn:microsoft.com/office/officeart/2008/layout/LinedList"/>
    <dgm:cxn modelId="{6C4D3FA4-EFB6-6543-8E85-34104B21661E}" type="presParOf" srcId="{91344707-8E22-F144-99A2-06174038133F}" destId="{6AB7C607-76FA-C348-8981-E404E268D5F9}" srcOrd="3" destOrd="0" presId="urn:microsoft.com/office/officeart/2008/layout/LinedList"/>
    <dgm:cxn modelId="{5256A4B3-42FA-D747-A155-D68C4AA32B30}" type="presParOf" srcId="{91344707-8E22-F144-99A2-06174038133F}" destId="{9DE2D1DF-1404-5C40-9E91-9B48AFA0CA87}" srcOrd="4" destOrd="0" presId="urn:microsoft.com/office/officeart/2008/layout/LinedList"/>
    <dgm:cxn modelId="{5006CFA2-155D-8547-A739-6C545B35AC27}" type="presParOf" srcId="{9DE2D1DF-1404-5C40-9E91-9B48AFA0CA87}" destId="{167739FE-32C8-204A-9820-A13FC7C2D939}" srcOrd="0" destOrd="0" presId="urn:microsoft.com/office/officeart/2008/layout/LinedList"/>
    <dgm:cxn modelId="{4BF975C7-E1F9-5946-9F3B-781819F90B20}" type="presParOf" srcId="{9DE2D1DF-1404-5C40-9E91-9B48AFA0CA87}" destId="{7F8DCF26-C5B4-4E45-97D0-CED360A02009}" srcOrd="1" destOrd="0" presId="urn:microsoft.com/office/officeart/2008/layout/LinedList"/>
    <dgm:cxn modelId="{EF1027AD-87E7-0548-8BE7-1BA0EDF44CEA}" type="presParOf" srcId="{9DE2D1DF-1404-5C40-9E91-9B48AFA0CA87}" destId="{AC373C57-9DAE-6C4C-B992-0DFB8F33D90C}" srcOrd="2" destOrd="0" presId="urn:microsoft.com/office/officeart/2008/layout/LinedList"/>
    <dgm:cxn modelId="{25D76EE4-2D95-C045-8827-37943E9A64DD}" type="presParOf" srcId="{91344707-8E22-F144-99A2-06174038133F}" destId="{0CE4F38C-605B-5848-AAA6-08C6144A123D}" srcOrd="5" destOrd="0" presId="urn:microsoft.com/office/officeart/2008/layout/LinedList"/>
    <dgm:cxn modelId="{23D8B026-630A-4847-A0D4-BCDB0F8AF937}" type="presParOf" srcId="{91344707-8E22-F144-99A2-06174038133F}" destId="{C4C35915-D2D8-7547-ABE4-BE82A9C85297}" srcOrd="6" destOrd="0" presId="urn:microsoft.com/office/officeart/2008/layout/LinedList"/>
    <dgm:cxn modelId="{6AE92ABC-A2DB-A14E-9D12-EE89C105FA13}" type="presParOf" srcId="{91344707-8E22-F144-99A2-06174038133F}" destId="{4C41896E-DA99-8A4B-9CAE-3CEFEFE8740E}" srcOrd="7" destOrd="0" presId="urn:microsoft.com/office/officeart/2008/layout/LinedList"/>
    <dgm:cxn modelId="{FA1C8E06-72AF-9449-A9D3-B997F294BC07}" type="presParOf" srcId="{4C41896E-DA99-8A4B-9CAE-3CEFEFE8740E}" destId="{9E0E6A07-790E-1142-917D-23F5D2142C88}" srcOrd="0" destOrd="0" presId="urn:microsoft.com/office/officeart/2008/layout/LinedList"/>
    <dgm:cxn modelId="{180100CC-7707-B142-B3B5-A3FCF1F378CD}" type="presParOf" srcId="{4C41896E-DA99-8A4B-9CAE-3CEFEFE8740E}" destId="{10C7E2C9-1454-4B42-8BD8-37CA2B4918DC}" srcOrd="1" destOrd="0" presId="urn:microsoft.com/office/officeart/2008/layout/LinedList"/>
    <dgm:cxn modelId="{BC096DC1-DF6A-C043-92C0-BCE8D53B08A5}" type="presParOf" srcId="{4C41896E-DA99-8A4B-9CAE-3CEFEFE8740E}" destId="{ABF22B5D-A32F-B643-9A30-CFBBC4A5F64C}" srcOrd="2" destOrd="0" presId="urn:microsoft.com/office/officeart/2008/layout/LinedList"/>
    <dgm:cxn modelId="{56B725D9-565D-5749-8764-0DA2524CAD5E}" type="presParOf" srcId="{91344707-8E22-F144-99A2-06174038133F}" destId="{4D9F5153-F651-1A44-B94A-369C844009C6}" srcOrd="8" destOrd="0" presId="urn:microsoft.com/office/officeart/2008/layout/LinedList"/>
    <dgm:cxn modelId="{65067E46-3E2F-7F41-BE80-2EC48A33D788}" type="presParOf" srcId="{91344707-8E22-F144-99A2-06174038133F}" destId="{8FA0E056-DD08-9D47-84A0-CF4CD09BB74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156762-2FFE-BF41-952C-42565FCA243D}" type="doc">
      <dgm:prSet loTypeId="urn:microsoft.com/office/officeart/2005/8/layout/gear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1966496-ABDC-0D4A-A7F0-48535BB1CF90}">
      <dgm:prSet phldrT="[Text]"/>
      <dgm:spPr/>
      <dgm:t>
        <a:bodyPr/>
        <a:lstStyle/>
        <a:p>
          <a:r>
            <a:rPr lang="en-US" dirty="0" err="1"/>
            <a:t>社群媒體</a:t>
          </a:r>
          <a:br>
            <a:rPr lang="en-US" dirty="0"/>
          </a:br>
          <a:r>
            <a:rPr lang="en-US" dirty="0" err="1"/>
            <a:t>精準觀測</a:t>
          </a:r>
          <a:endParaRPr lang="en-US" dirty="0"/>
        </a:p>
      </dgm:t>
    </dgm:pt>
    <dgm:pt modelId="{D24CDB1B-6A16-4A43-8E4F-33CE107F38D7}" type="parTrans" cxnId="{3D50AB8C-AC1F-5440-A994-584C3B002857}">
      <dgm:prSet/>
      <dgm:spPr/>
      <dgm:t>
        <a:bodyPr/>
        <a:lstStyle/>
        <a:p>
          <a:endParaRPr lang="en-US"/>
        </a:p>
      </dgm:t>
    </dgm:pt>
    <dgm:pt modelId="{2C134457-0D29-C344-B894-A961769B2EBC}" type="sibTrans" cxnId="{3D50AB8C-AC1F-5440-A994-584C3B002857}">
      <dgm:prSet/>
      <dgm:spPr/>
      <dgm:t>
        <a:bodyPr/>
        <a:lstStyle/>
        <a:p>
          <a:endParaRPr lang="en-US"/>
        </a:p>
      </dgm:t>
    </dgm:pt>
    <dgm:pt modelId="{3634B81C-6B6A-A246-9439-13976BC7C8AC}">
      <dgm:prSet phldrT="[Text]"/>
      <dgm:spPr/>
      <dgm:t>
        <a:bodyPr/>
        <a:lstStyle/>
        <a:p>
          <a:r>
            <a:rPr lang="en-US" dirty="0" err="1"/>
            <a:t>輿情</a:t>
          </a:r>
          <a:endParaRPr lang="en-US" dirty="0"/>
        </a:p>
      </dgm:t>
    </dgm:pt>
    <dgm:pt modelId="{50E5D0C1-534D-D24C-9F1B-BF408828BF66}" type="parTrans" cxnId="{BA0E8A19-3F0E-514D-97F4-F7273B24337B}">
      <dgm:prSet/>
      <dgm:spPr/>
      <dgm:t>
        <a:bodyPr/>
        <a:lstStyle/>
        <a:p>
          <a:endParaRPr lang="en-US"/>
        </a:p>
      </dgm:t>
    </dgm:pt>
    <dgm:pt modelId="{CA88843F-AFBF-6041-884E-4B6F6C0C006D}" type="sibTrans" cxnId="{BA0E8A19-3F0E-514D-97F4-F7273B24337B}">
      <dgm:prSet/>
      <dgm:spPr/>
      <dgm:t>
        <a:bodyPr/>
        <a:lstStyle/>
        <a:p>
          <a:endParaRPr lang="en-US"/>
        </a:p>
      </dgm:t>
    </dgm:pt>
    <dgm:pt modelId="{2AF980C2-3270-AA4D-BD43-75A8F4BB25C8}">
      <dgm:prSet phldrT="[Text]"/>
      <dgm:spPr/>
      <dgm:t>
        <a:bodyPr/>
        <a:lstStyle/>
        <a:p>
          <a:r>
            <a:rPr lang="en-US" dirty="0" err="1"/>
            <a:t>風向</a:t>
          </a:r>
          <a:endParaRPr lang="en-US" dirty="0"/>
        </a:p>
      </dgm:t>
    </dgm:pt>
    <dgm:pt modelId="{B1F310BE-F21F-6543-B37A-25D7BB83DBA1}" type="parTrans" cxnId="{D8F09C73-67CC-EA4C-892A-B41F038D2EFE}">
      <dgm:prSet/>
      <dgm:spPr/>
      <dgm:t>
        <a:bodyPr/>
        <a:lstStyle/>
        <a:p>
          <a:endParaRPr lang="en-US"/>
        </a:p>
      </dgm:t>
    </dgm:pt>
    <dgm:pt modelId="{5063347F-05AF-0E42-A5A4-63EE791A40FB}" type="sibTrans" cxnId="{D8F09C73-67CC-EA4C-892A-B41F038D2EFE}">
      <dgm:prSet/>
      <dgm:spPr/>
      <dgm:t>
        <a:bodyPr/>
        <a:lstStyle/>
        <a:p>
          <a:endParaRPr lang="en-US"/>
        </a:p>
      </dgm:t>
    </dgm:pt>
    <dgm:pt modelId="{A1A12D53-AFD5-9846-B1D7-21C1B2A4C281}" type="pres">
      <dgm:prSet presAssocID="{88156762-2FFE-BF41-952C-42565FCA243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3BF5A04-E320-144A-A1C0-D18C9C5E08BC}" type="pres">
      <dgm:prSet presAssocID="{21966496-ABDC-0D4A-A7F0-48535BB1CF90}" presName="gear1" presStyleLbl="node1" presStyleIdx="0" presStyleCnt="3">
        <dgm:presLayoutVars>
          <dgm:chMax val="1"/>
          <dgm:bulletEnabled val="1"/>
        </dgm:presLayoutVars>
      </dgm:prSet>
      <dgm:spPr/>
    </dgm:pt>
    <dgm:pt modelId="{489FFECA-7208-EA4E-8BC5-D3B6CD6B2591}" type="pres">
      <dgm:prSet presAssocID="{21966496-ABDC-0D4A-A7F0-48535BB1CF90}" presName="gear1srcNode" presStyleLbl="node1" presStyleIdx="0" presStyleCnt="3"/>
      <dgm:spPr/>
    </dgm:pt>
    <dgm:pt modelId="{E3A8BACA-CD2C-B34D-AE81-B2BF35AC8D90}" type="pres">
      <dgm:prSet presAssocID="{21966496-ABDC-0D4A-A7F0-48535BB1CF90}" presName="gear1dstNode" presStyleLbl="node1" presStyleIdx="0" presStyleCnt="3"/>
      <dgm:spPr/>
    </dgm:pt>
    <dgm:pt modelId="{CFD70CAE-85D1-3B45-889C-F9065CB04558}" type="pres">
      <dgm:prSet presAssocID="{3634B81C-6B6A-A246-9439-13976BC7C8AC}" presName="gear2" presStyleLbl="node1" presStyleIdx="1" presStyleCnt="3">
        <dgm:presLayoutVars>
          <dgm:chMax val="1"/>
          <dgm:bulletEnabled val="1"/>
        </dgm:presLayoutVars>
      </dgm:prSet>
      <dgm:spPr/>
    </dgm:pt>
    <dgm:pt modelId="{BB9A9F7C-A591-674A-9FAC-31409C78F447}" type="pres">
      <dgm:prSet presAssocID="{3634B81C-6B6A-A246-9439-13976BC7C8AC}" presName="gear2srcNode" presStyleLbl="node1" presStyleIdx="1" presStyleCnt="3"/>
      <dgm:spPr/>
    </dgm:pt>
    <dgm:pt modelId="{27C31B16-3A0C-1E40-BFB8-0E7DBE1E8247}" type="pres">
      <dgm:prSet presAssocID="{3634B81C-6B6A-A246-9439-13976BC7C8AC}" presName="gear2dstNode" presStyleLbl="node1" presStyleIdx="1" presStyleCnt="3"/>
      <dgm:spPr/>
    </dgm:pt>
    <dgm:pt modelId="{C4CA6928-CCC4-5448-A4D8-3FA1D452252F}" type="pres">
      <dgm:prSet presAssocID="{2AF980C2-3270-AA4D-BD43-75A8F4BB25C8}" presName="gear3" presStyleLbl="node1" presStyleIdx="2" presStyleCnt="3"/>
      <dgm:spPr/>
    </dgm:pt>
    <dgm:pt modelId="{5CD7262D-9062-F04E-B052-4904E1B48A68}" type="pres">
      <dgm:prSet presAssocID="{2AF980C2-3270-AA4D-BD43-75A8F4BB25C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802F0E2-1A2C-3B40-8AD3-68B76446E9B7}" type="pres">
      <dgm:prSet presAssocID="{2AF980C2-3270-AA4D-BD43-75A8F4BB25C8}" presName="gear3srcNode" presStyleLbl="node1" presStyleIdx="2" presStyleCnt="3"/>
      <dgm:spPr/>
    </dgm:pt>
    <dgm:pt modelId="{1B088515-567C-7547-9542-933B6C0EEA40}" type="pres">
      <dgm:prSet presAssocID="{2AF980C2-3270-AA4D-BD43-75A8F4BB25C8}" presName="gear3dstNode" presStyleLbl="node1" presStyleIdx="2" presStyleCnt="3"/>
      <dgm:spPr/>
    </dgm:pt>
    <dgm:pt modelId="{B9A8A801-6282-9F49-98E2-E52501656866}" type="pres">
      <dgm:prSet presAssocID="{2C134457-0D29-C344-B894-A961769B2EBC}" presName="connector1" presStyleLbl="sibTrans2D1" presStyleIdx="0" presStyleCnt="3"/>
      <dgm:spPr/>
    </dgm:pt>
    <dgm:pt modelId="{494593D1-1D1B-4741-944D-E68FA52BA916}" type="pres">
      <dgm:prSet presAssocID="{CA88843F-AFBF-6041-884E-4B6F6C0C006D}" presName="connector2" presStyleLbl="sibTrans2D1" presStyleIdx="1" presStyleCnt="3"/>
      <dgm:spPr/>
    </dgm:pt>
    <dgm:pt modelId="{7C942E23-B327-FF40-9580-DF34C0EC8160}" type="pres">
      <dgm:prSet presAssocID="{5063347F-05AF-0E42-A5A4-63EE791A40FB}" presName="connector3" presStyleLbl="sibTrans2D1" presStyleIdx="2" presStyleCnt="3"/>
      <dgm:spPr/>
    </dgm:pt>
  </dgm:ptLst>
  <dgm:cxnLst>
    <dgm:cxn modelId="{7DE9A600-CB5A-E644-B75E-7F553E0A73EE}" type="presOf" srcId="{2AF980C2-3270-AA4D-BD43-75A8F4BB25C8}" destId="{5CD7262D-9062-F04E-B052-4904E1B48A68}" srcOrd="1" destOrd="0" presId="urn:microsoft.com/office/officeart/2005/8/layout/gear1"/>
    <dgm:cxn modelId="{2F249C07-A87C-4C4E-B1EF-5E37CBA0FDE0}" type="presOf" srcId="{21966496-ABDC-0D4A-A7F0-48535BB1CF90}" destId="{E3A8BACA-CD2C-B34D-AE81-B2BF35AC8D90}" srcOrd="2" destOrd="0" presId="urn:microsoft.com/office/officeart/2005/8/layout/gear1"/>
    <dgm:cxn modelId="{BA0E8A19-3F0E-514D-97F4-F7273B24337B}" srcId="{88156762-2FFE-BF41-952C-42565FCA243D}" destId="{3634B81C-6B6A-A246-9439-13976BC7C8AC}" srcOrd="1" destOrd="0" parTransId="{50E5D0C1-534D-D24C-9F1B-BF408828BF66}" sibTransId="{CA88843F-AFBF-6041-884E-4B6F6C0C006D}"/>
    <dgm:cxn modelId="{03072E1B-92AE-D346-9EEC-A2D3AC665EF8}" type="presOf" srcId="{2AF980C2-3270-AA4D-BD43-75A8F4BB25C8}" destId="{0802F0E2-1A2C-3B40-8AD3-68B76446E9B7}" srcOrd="2" destOrd="0" presId="urn:microsoft.com/office/officeart/2005/8/layout/gear1"/>
    <dgm:cxn modelId="{DB62AE2E-1089-D641-A799-3EB9660B2531}" type="presOf" srcId="{2AF980C2-3270-AA4D-BD43-75A8F4BB25C8}" destId="{C4CA6928-CCC4-5448-A4D8-3FA1D452252F}" srcOrd="0" destOrd="0" presId="urn:microsoft.com/office/officeart/2005/8/layout/gear1"/>
    <dgm:cxn modelId="{5D8B2161-F636-FF4F-BC2D-46A9E95DE08E}" type="presOf" srcId="{3634B81C-6B6A-A246-9439-13976BC7C8AC}" destId="{CFD70CAE-85D1-3B45-889C-F9065CB04558}" srcOrd="0" destOrd="0" presId="urn:microsoft.com/office/officeart/2005/8/layout/gear1"/>
    <dgm:cxn modelId="{939D1367-83F2-2349-8856-F984758A60E3}" type="presOf" srcId="{3634B81C-6B6A-A246-9439-13976BC7C8AC}" destId="{27C31B16-3A0C-1E40-BFB8-0E7DBE1E8247}" srcOrd="2" destOrd="0" presId="urn:microsoft.com/office/officeart/2005/8/layout/gear1"/>
    <dgm:cxn modelId="{B6B8524D-3276-A74C-A8D7-2392F22039C2}" type="presOf" srcId="{2C134457-0D29-C344-B894-A961769B2EBC}" destId="{B9A8A801-6282-9F49-98E2-E52501656866}" srcOrd="0" destOrd="0" presId="urn:microsoft.com/office/officeart/2005/8/layout/gear1"/>
    <dgm:cxn modelId="{D8F09C73-67CC-EA4C-892A-B41F038D2EFE}" srcId="{88156762-2FFE-BF41-952C-42565FCA243D}" destId="{2AF980C2-3270-AA4D-BD43-75A8F4BB25C8}" srcOrd="2" destOrd="0" parTransId="{B1F310BE-F21F-6543-B37A-25D7BB83DBA1}" sibTransId="{5063347F-05AF-0E42-A5A4-63EE791A40FB}"/>
    <dgm:cxn modelId="{ADECE277-6825-204A-8457-324A028BF44E}" type="presOf" srcId="{CA88843F-AFBF-6041-884E-4B6F6C0C006D}" destId="{494593D1-1D1B-4741-944D-E68FA52BA916}" srcOrd="0" destOrd="0" presId="urn:microsoft.com/office/officeart/2005/8/layout/gear1"/>
    <dgm:cxn modelId="{3D50AB8C-AC1F-5440-A994-584C3B002857}" srcId="{88156762-2FFE-BF41-952C-42565FCA243D}" destId="{21966496-ABDC-0D4A-A7F0-48535BB1CF90}" srcOrd="0" destOrd="0" parTransId="{D24CDB1B-6A16-4A43-8E4F-33CE107F38D7}" sibTransId="{2C134457-0D29-C344-B894-A961769B2EBC}"/>
    <dgm:cxn modelId="{1A98E48C-FFDB-8640-9BF9-CB3DBFC7B7F7}" type="presOf" srcId="{88156762-2FFE-BF41-952C-42565FCA243D}" destId="{A1A12D53-AFD5-9846-B1D7-21C1B2A4C281}" srcOrd="0" destOrd="0" presId="urn:microsoft.com/office/officeart/2005/8/layout/gear1"/>
    <dgm:cxn modelId="{E2508392-A551-AB42-9AA4-496968F32B4D}" type="presOf" srcId="{5063347F-05AF-0E42-A5A4-63EE791A40FB}" destId="{7C942E23-B327-FF40-9580-DF34C0EC8160}" srcOrd="0" destOrd="0" presId="urn:microsoft.com/office/officeart/2005/8/layout/gear1"/>
    <dgm:cxn modelId="{4C2EBFBE-973A-854A-B724-94C52A493F6D}" type="presOf" srcId="{2AF980C2-3270-AA4D-BD43-75A8F4BB25C8}" destId="{1B088515-567C-7547-9542-933B6C0EEA40}" srcOrd="3" destOrd="0" presId="urn:microsoft.com/office/officeart/2005/8/layout/gear1"/>
    <dgm:cxn modelId="{349FE3C0-2429-1B42-8903-5FE44B8E740A}" type="presOf" srcId="{3634B81C-6B6A-A246-9439-13976BC7C8AC}" destId="{BB9A9F7C-A591-674A-9FAC-31409C78F447}" srcOrd="1" destOrd="0" presId="urn:microsoft.com/office/officeart/2005/8/layout/gear1"/>
    <dgm:cxn modelId="{6E284FD2-323E-7F4F-8D6F-150C7903D96C}" type="presOf" srcId="{21966496-ABDC-0D4A-A7F0-48535BB1CF90}" destId="{F3BF5A04-E320-144A-A1C0-D18C9C5E08BC}" srcOrd="0" destOrd="0" presId="urn:microsoft.com/office/officeart/2005/8/layout/gear1"/>
    <dgm:cxn modelId="{E2F6ECE6-A4C7-654A-BF1C-BE4719E9145D}" type="presOf" srcId="{21966496-ABDC-0D4A-A7F0-48535BB1CF90}" destId="{489FFECA-7208-EA4E-8BC5-D3B6CD6B2591}" srcOrd="1" destOrd="0" presId="urn:microsoft.com/office/officeart/2005/8/layout/gear1"/>
    <dgm:cxn modelId="{A6CADF0F-38C7-AC48-95F9-B724AF500B3F}" type="presParOf" srcId="{A1A12D53-AFD5-9846-B1D7-21C1B2A4C281}" destId="{F3BF5A04-E320-144A-A1C0-D18C9C5E08BC}" srcOrd="0" destOrd="0" presId="urn:microsoft.com/office/officeart/2005/8/layout/gear1"/>
    <dgm:cxn modelId="{0E3F7764-F95E-D244-8E2D-514A7C25A733}" type="presParOf" srcId="{A1A12D53-AFD5-9846-B1D7-21C1B2A4C281}" destId="{489FFECA-7208-EA4E-8BC5-D3B6CD6B2591}" srcOrd="1" destOrd="0" presId="urn:microsoft.com/office/officeart/2005/8/layout/gear1"/>
    <dgm:cxn modelId="{3E04C41E-0CC9-5F43-8A45-E328E96CE447}" type="presParOf" srcId="{A1A12D53-AFD5-9846-B1D7-21C1B2A4C281}" destId="{E3A8BACA-CD2C-B34D-AE81-B2BF35AC8D90}" srcOrd="2" destOrd="0" presId="urn:microsoft.com/office/officeart/2005/8/layout/gear1"/>
    <dgm:cxn modelId="{AFACA058-631F-B146-972D-42801BDAF5AB}" type="presParOf" srcId="{A1A12D53-AFD5-9846-B1D7-21C1B2A4C281}" destId="{CFD70CAE-85D1-3B45-889C-F9065CB04558}" srcOrd="3" destOrd="0" presId="urn:microsoft.com/office/officeart/2005/8/layout/gear1"/>
    <dgm:cxn modelId="{9DB3C1CB-58B8-0F44-BD19-A5155CC39647}" type="presParOf" srcId="{A1A12D53-AFD5-9846-B1D7-21C1B2A4C281}" destId="{BB9A9F7C-A591-674A-9FAC-31409C78F447}" srcOrd="4" destOrd="0" presId="urn:microsoft.com/office/officeart/2005/8/layout/gear1"/>
    <dgm:cxn modelId="{55D84A63-DDEA-4949-A824-5A5261344FD2}" type="presParOf" srcId="{A1A12D53-AFD5-9846-B1D7-21C1B2A4C281}" destId="{27C31B16-3A0C-1E40-BFB8-0E7DBE1E8247}" srcOrd="5" destOrd="0" presId="urn:microsoft.com/office/officeart/2005/8/layout/gear1"/>
    <dgm:cxn modelId="{2D8EE38B-2AC8-7848-ACD9-D7FE624F796A}" type="presParOf" srcId="{A1A12D53-AFD5-9846-B1D7-21C1B2A4C281}" destId="{C4CA6928-CCC4-5448-A4D8-3FA1D452252F}" srcOrd="6" destOrd="0" presId="urn:microsoft.com/office/officeart/2005/8/layout/gear1"/>
    <dgm:cxn modelId="{84E68024-22A5-6C4C-B75D-350FBAB2FB45}" type="presParOf" srcId="{A1A12D53-AFD5-9846-B1D7-21C1B2A4C281}" destId="{5CD7262D-9062-F04E-B052-4904E1B48A68}" srcOrd="7" destOrd="0" presId="urn:microsoft.com/office/officeart/2005/8/layout/gear1"/>
    <dgm:cxn modelId="{E623A9DB-0305-5545-9C5B-0131AD224A3B}" type="presParOf" srcId="{A1A12D53-AFD5-9846-B1D7-21C1B2A4C281}" destId="{0802F0E2-1A2C-3B40-8AD3-68B76446E9B7}" srcOrd="8" destOrd="0" presId="urn:microsoft.com/office/officeart/2005/8/layout/gear1"/>
    <dgm:cxn modelId="{55D262DA-F99F-5849-B383-082BE2C98881}" type="presParOf" srcId="{A1A12D53-AFD5-9846-B1D7-21C1B2A4C281}" destId="{1B088515-567C-7547-9542-933B6C0EEA40}" srcOrd="9" destOrd="0" presId="urn:microsoft.com/office/officeart/2005/8/layout/gear1"/>
    <dgm:cxn modelId="{5C786E51-4C82-0745-9411-D4CD8A8D849E}" type="presParOf" srcId="{A1A12D53-AFD5-9846-B1D7-21C1B2A4C281}" destId="{B9A8A801-6282-9F49-98E2-E52501656866}" srcOrd="10" destOrd="0" presId="urn:microsoft.com/office/officeart/2005/8/layout/gear1"/>
    <dgm:cxn modelId="{CCECCF00-AFCF-E64B-88C8-4375C5E91622}" type="presParOf" srcId="{A1A12D53-AFD5-9846-B1D7-21C1B2A4C281}" destId="{494593D1-1D1B-4741-944D-E68FA52BA916}" srcOrd="11" destOrd="0" presId="urn:microsoft.com/office/officeart/2005/8/layout/gear1"/>
    <dgm:cxn modelId="{11E855DF-8C8A-4043-A7B1-64E4B9BB9E54}" type="presParOf" srcId="{A1A12D53-AFD5-9846-B1D7-21C1B2A4C281}" destId="{7C942E23-B327-FF40-9580-DF34C0EC816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C49F5A-6255-46CE-B9C9-5538507D4FF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DE70255-0CBA-497B-952A-18C67253E38C}">
      <dgm:prSet phldrT="[文本]"/>
      <dgm:spPr/>
      <dgm:t>
        <a:bodyPr/>
        <a:lstStyle/>
        <a:p>
          <a:r>
            <a:rPr lang="zh-CN" altLang="en-US" dirty="0"/>
            <a:t>世界本来就是由關係组成的</a:t>
          </a:r>
        </a:p>
      </dgm:t>
    </dgm:pt>
    <dgm:pt modelId="{688FB371-DE14-42ED-91B2-26A77DACA4A1}" type="parTrans" cxnId="{BC817634-C604-4677-8FC0-0F51E990C3A4}">
      <dgm:prSet/>
      <dgm:spPr/>
      <dgm:t>
        <a:bodyPr/>
        <a:lstStyle/>
        <a:p>
          <a:endParaRPr lang="zh-CN" altLang="en-US"/>
        </a:p>
      </dgm:t>
    </dgm:pt>
    <dgm:pt modelId="{220774F4-5ED8-4D44-BD89-46EACE67AE2A}" type="sibTrans" cxnId="{BC817634-C604-4677-8FC0-0F51E990C3A4}">
      <dgm:prSet/>
      <dgm:spPr/>
      <dgm:t>
        <a:bodyPr/>
        <a:lstStyle/>
        <a:p>
          <a:endParaRPr lang="zh-CN" altLang="en-US"/>
        </a:p>
      </dgm:t>
    </dgm:pt>
    <dgm:pt modelId="{D3ED83AA-9747-4388-BDDD-E4A4F2EDAB68}">
      <dgm:prSet phldrT="[文本]"/>
      <dgm:spPr/>
      <dgm:t>
        <a:bodyPr/>
        <a:lstStyle/>
        <a:p>
          <a:r>
            <a:rPr lang="zh-CN" altLang="en-US" dirty="0"/>
            <a:t>ＲＤＢ處理不好關係</a:t>
          </a:r>
        </a:p>
      </dgm:t>
    </dgm:pt>
    <dgm:pt modelId="{482D1DA2-C6E3-4795-9E9F-5DA7523496CB}" type="parTrans" cxnId="{B7B16214-3747-4D37-AE01-08B9B2A22914}">
      <dgm:prSet/>
      <dgm:spPr/>
      <dgm:t>
        <a:bodyPr/>
        <a:lstStyle/>
        <a:p>
          <a:endParaRPr lang="zh-CN" altLang="en-US"/>
        </a:p>
      </dgm:t>
    </dgm:pt>
    <dgm:pt modelId="{ED260770-6FB1-43B7-897E-EE7D16D22552}" type="sibTrans" cxnId="{B7B16214-3747-4D37-AE01-08B9B2A22914}">
      <dgm:prSet/>
      <dgm:spPr/>
      <dgm:t>
        <a:bodyPr/>
        <a:lstStyle/>
        <a:p>
          <a:endParaRPr lang="zh-CN" altLang="en-US"/>
        </a:p>
      </dgm:t>
    </dgm:pt>
    <dgm:pt modelId="{4C446654-0F56-428E-B063-9DE48368706A}">
      <dgm:prSet phldrT="[文本]"/>
      <dgm:spPr/>
      <dgm:t>
        <a:bodyPr/>
        <a:lstStyle/>
        <a:p>
          <a:r>
            <a:rPr lang="en-US" altLang="zh-CN" dirty="0" err="1"/>
            <a:t>GraphDB</a:t>
          </a:r>
          <a:r>
            <a:rPr lang="zh-CN" altLang="en-US" dirty="0"/>
            <a:t>最適合處理關係</a:t>
          </a:r>
        </a:p>
      </dgm:t>
    </dgm:pt>
    <dgm:pt modelId="{3AD7CBE2-E36E-4DD8-B918-A49BD5C736D9}" type="parTrans" cxnId="{3DD83049-328D-40D7-8460-CD3EF1BD9CA8}">
      <dgm:prSet/>
      <dgm:spPr/>
      <dgm:t>
        <a:bodyPr/>
        <a:lstStyle/>
        <a:p>
          <a:endParaRPr lang="zh-CN" altLang="en-US"/>
        </a:p>
      </dgm:t>
    </dgm:pt>
    <dgm:pt modelId="{89C1C794-ED20-4361-AD33-483D01CC2C8D}" type="sibTrans" cxnId="{3DD83049-328D-40D7-8460-CD3EF1BD9CA8}">
      <dgm:prSet/>
      <dgm:spPr/>
      <dgm:t>
        <a:bodyPr/>
        <a:lstStyle/>
        <a:p>
          <a:endParaRPr lang="zh-CN" altLang="en-US"/>
        </a:p>
      </dgm:t>
    </dgm:pt>
    <dgm:pt modelId="{67999316-4A56-4304-B705-C6A00E3DAE02}" type="pres">
      <dgm:prSet presAssocID="{7DC49F5A-6255-46CE-B9C9-5538507D4FF2}" presName="Name0" presStyleCnt="0">
        <dgm:presLayoutVars>
          <dgm:chMax val="7"/>
          <dgm:chPref val="7"/>
          <dgm:dir/>
        </dgm:presLayoutVars>
      </dgm:prSet>
      <dgm:spPr/>
    </dgm:pt>
    <dgm:pt modelId="{75B09466-8CF9-4DC5-AAF6-E91F8211984B}" type="pres">
      <dgm:prSet presAssocID="{7DC49F5A-6255-46CE-B9C9-5538507D4FF2}" presName="Name1" presStyleCnt="0"/>
      <dgm:spPr/>
    </dgm:pt>
    <dgm:pt modelId="{73EBD6DF-1FAC-4651-89A1-DDAB225B74FE}" type="pres">
      <dgm:prSet presAssocID="{7DC49F5A-6255-46CE-B9C9-5538507D4FF2}" presName="cycle" presStyleCnt="0"/>
      <dgm:spPr/>
    </dgm:pt>
    <dgm:pt modelId="{72D45FEC-03A3-4702-8AAC-C44A73996318}" type="pres">
      <dgm:prSet presAssocID="{7DC49F5A-6255-46CE-B9C9-5538507D4FF2}" presName="srcNode" presStyleLbl="node1" presStyleIdx="0" presStyleCnt="3"/>
      <dgm:spPr/>
    </dgm:pt>
    <dgm:pt modelId="{E1AF0D19-6C47-4C2D-962C-96D63AD32BB4}" type="pres">
      <dgm:prSet presAssocID="{7DC49F5A-6255-46CE-B9C9-5538507D4FF2}" presName="conn" presStyleLbl="parChTrans1D2" presStyleIdx="0" presStyleCnt="1"/>
      <dgm:spPr/>
    </dgm:pt>
    <dgm:pt modelId="{C133FDCE-C630-4C97-9CE4-1DC6C68A6E43}" type="pres">
      <dgm:prSet presAssocID="{7DC49F5A-6255-46CE-B9C9-5538507D4FF2}" presName="extraNode" presStyleLbl="node1" presStyleIdx="0" presStyleCnt="3"/>
      <dgm:spPr/>
    </dgm:pt>
    <dgm:pt modelId="{2277858C-5C88-4B53-9D62-A3CF3521D12F}" type="pres">
      <dgm:prSet presAssocID="{7DC49F5A-6255-46CE-B9C9-5538507D4FF2}" presName="dstNode" presStyleLbl="node1" presStyleIdx="0" presStyleCnt="3"/>
      <dgm:spPr/>
    </dgm:pt>
    <dgm:pt modelId="{D7928578-96BB-4B9B-A5B8-40F43D5295FA}" type="pres">
      <dgm:prSet presAssocID="{3DE70255-0CBA-497B-952A-18C67253E38C}" presName="text_1" presStyleLbl="node1" presStyleIdx="0" presStyleCnt="3">
        <dgm:presLayoutVars>
          <dgm:bulletEnabled val="1"/>
        </dgm:presLayoutVars>
      </dgm:prSet>
      <dgm:spPr/>
    </dgm:pt>
    <dgm:pt modelId="{147882D5-57DB-480E-8569-EE7E478C7798}" type="pres">
      <dgm:prSet presAssocID="{3DE70255-0CBA-497B-952A-18C67253E38C}" presName="accent_1" presStyleCnt="0"/>
      <dgm:spPr/>
    </dgm:pt>
    <dgm:pt modelId="{94BAE8EF-A9B5-4EFE-9FA4-A6E99022FF90}" type="pres">
      <dgm:prSet presAssocID="{3DE70255-0CBA-497B-952A-18C67253E38C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8B771ECE-A50C-4DF5-B110-CA529C89A7A8}" type="pres">
      <dgm:prSet presAssocID="{D3ED83AA-9747-4388-BDDD-E4A4F2EDAB68}" presName="text_2" presStyleLbl="node1" presStyleIdx="1" presStyleCnt="3">
        <dgm:presLayoutVars>
          <dgm:bulletEnabled val="1"/>
        </dgm:presLayoutVars>
      </dgm:prSet>
      <dgm:spPr/>
    </dgm:pt>
    <dgm:pt modelId="{11B737A6-6FEC-4E6C-A30B-AFDA3D7EEF1F}" type="pres">
      <dgm:prSet presAssocID="{D3ED83AA-9747-4388-BDDD-E4A4F2EDAB68}" presName="accent_2" presStyleCnt="0"/>
      <dgm:spPr/>
    </dgm:pt>
    <dgm:pt modelId="{05087EA1-4D94-4AA9-B4E3-80F1168BA18E}" type="pres">
      <dgm:prSet presAssocID="{D3ED83AA-9747-4388-BDDD-E4A4F2EDAB68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94F434B5-77A8-44C8-9A9F-89FA6AC9EC76}" type="pres">
      <dgm:prSet presAssocID="{4C446654-0F56-428E-B063-9DE48368706A}" presName="text_3" presStyleLbl="node1" presStyleIdx="2" presStyleCnt="3">
        <dgm:presLayoutVars>
          <dgm:bulletEnabled val="1"/>
        </dgm:presLayoutVars>
      </dgm:prSet>
      <dgm:spPr/>
    </dgm:pt>
    <dgm:pt modelId="{BAAB9ECA-9029-4AF4-916B-03CFFD5CD979}" type="pres">
      <dgm:prSet presAssocID="{4C446654-0F56-428E-B063-9DE48368706A}" presName="accent_3" presStyleCnt="0"/>
      <dgm:spPr/>
    </dgm:pt>
    <dgm:pt modelId="{CBF1A5CA-C1BC-4096-AC27-E9C9EDACF3A9}" type="pres">
      <dgm:prSet presAssocID="{4C446654-0F56-428E-B063-9DE48368706A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B7B16214-3747-4D37-AE01-08B9B2A22914}" srcId="{7DC49F5A-6255-46CE-B9C9-5538507D4FF2}" destId="{D3ED83AA-9747-4388-BDDD-E4A4F2EDAB68}" srcOrd="1" destOrd="0" parTransId="{482D1DA2-C6E3-4795-9E9F-5DA7523496CB}" sibTransId="{ED260770-6FB1-43B7-897E-EE7D16D22552}"/>
    <dgm:cxn modelId="{8F851A19-0CCC-4EAF-8BA4-D5F95215F24B}" type="presOf" srcId="{D3ED83AA-9747-4388-BDDD-E4A4F2EDAB68}" destId="{8B771ECE-A50C-4DF5-B110-CA529C89A7A8}" srcOrd="0" destOrd="0" presId="urn:microsoft.com/office/officeart/2008/layout/VerticalCurvedList"/>
    <dgm:cxn modelId="{BC817634-C604-4677-8FC0-0F51E990C3A4}" srcId="{7DC49F5A-6255-46CE-B9C9-5538507D4FF2}" destId="{3DE70255-0CBA-497B-952A-18C67253E38C}" srcOrd="0" destOrd="0" parTransId="{688FB371-DE14-42ED-91B2-26A77DACA4A1}" sibTransId="{220774F4-5ED8-4D44-BD89-46EACE67AE2A}"/>
    <dgm:cxn modelId="{3DD83049-328D-40D7-8460-CD3EF1BD9CA8}" srcId="{7DC49F5A-6255-46CE-B9C9-5538507D4FF2}" destId="{4C446654-0F56-428E-B063-9DE48368706A}" srcOrd="2" destOrd="0" parTransId="{3AD7CBE2-E36E-4DD8-B918-A49BD5C736D9}" sibTransId="{89C1C794-ED20-4361-AD33-483D01CC2C8D}"/>
    <dgm:cxn modelId="{F62CBA4C-7FF1-4BB4-AEB2-6219983CC8C4}" type="presOf" srcId="{4C446654-0F56-428E-B063-9DE48368706A}" destId="{94F434B5-77A8-44C8-9A9F-89FA6AC9EC76}" srcOrd="0" destOrd="0" presId="urn:microsoft.com/office/officeart/2008/layout/VerticalCurvedList"/>
    <dgm:cxn modelId="{AAC0274D-0344-4757-BE4A-10068F67514D}" type="presOf" srcId="{3DE70255-0CBA-497B-952A-18C67253E38C}" destId="{D7928578-96BB-4B9B-A5B8-40F43D5295FA}" srcOrd="0" destOrd="0" presId="urn:microsoft.com/office/officeart/2008/layout/VerticalCurvedList"/>
    <dgm:cxn modelId="{B95C4D8B-C70C-4FF2-8F69-2E6A69D19CB9}" type="presOf" srcId="{220774F4-5ED8-4D44-BD89-46EACE67AE2A}" destId="{E1AF0D19-6C47-4C2D-962C-96D63AD32BB4}" srcOrd="0" destOrd="0" presId="urn:microsoft.com/office/officeart/2008/layout/VerticalCurvedList"/>
    <dgm:cxn modelId="{063410C3-6CDF-4C6C-87D0-0C0CFAC6C4F7}" type="presOf" srcId="{7DC49F5A-6255-46CE-B9C9-5538507D4FF2}" destId="{67999316-4A56-4304-B705-C6A00E3DAE02}" srcOrd="0" destOrd="0" presId="urn:microsoft.com/office/officeart/2008/layout/VerticalCurvedList"/>
    <dgm:cxn modelId="{36C835BA-357C-415B-93BE-BAF852AECA7B}" type="presParOf" srcId="{67999316-4A56-4304-B705-C6A00E3DAE02}" destId="{75B09466-8CF9-4DC5-AAF6-E91F8211984B}" srcOrd="0" destOrd="0" presId="urn:microsoft.com/office/officeart/2008/layout/VerticalCurvedList"/>
    <dgm:cxn modelId="{E6C0DB9C-B800-49E6-A1D8-7A238246796E}" type="presParOf" srcId="{75B09466-8CF9-4DC5-AAF6-E91F8211984B}" destId="{73EBD6DF-1FAC-4651-89A1-DDAB225B74FE}" srcOrd="0" destOrd="0" presId="urn:microsoft.com/office/officeart/2008/layout/VerticalCurvedList"/>
    <dgm:cxn modelId="{E1ED58D8-3F54-4EC0-8EAB-0B3275449860}" type="presParOf" srcId="{73EBD6DF-1FAC-4651-89A1-DDAB225B74FE}" destId="{72D45FEC-03A3-4702-8AAC-C44A73996318}" srcOrd="0" destOrd="0" presId="urn:microsoft.com/office/officeart/2008/layout/VerticalCurvedList"/>
    <dgm:cxn modelId="{F0155482-E046-4944-BC9C-68591A7BBCCD}" type="presParOf" srcId="{73EBD6DF-1FAC-4651-89A1-DDAB225B74FE}" destId="{E1AF0D19-6C47-4C2D-962C-96D63AD32BB4}" srcOrd="1" destOrd="0" presId="urn:microsoft.com/office/officeart/2008/layout/VerticalCurvedList"/>
    <dgm:cxn modelId="{405E3CFC-72F8-4974-BBAF-A3867F13F0AC}" type="presParOf" srcId="{73EBD6DF-1FAC-4651-89A1-DDAB225B74FE}" destId="{C133FDCE-C630-4C97-9CE4-1DC6C68A6E43}" srcOrd="2" destOrd="0" presId="urn:microsoft.com/office/officeart/2008/layout/VerticalCurvedList"/>
    <dgm:cxn modelId="{FAFC18D2-2382-47D0-9919-5DDA1115C4BA}" type="presParOf" srcId="{73EBD6DF-1FAC-4651-89A1-DDAB225B74FE}" destId="{2277858C-5C88-4B53-9D62-A3CF3521D12F}" srcOrd="3" destOrd="0" presId="urn:microsoft.com/office/officeart/2008/layout/VerticalCurvedList"/>
    <dgm:cxn modelId="{DBD948CD-6BC8-42A6-9806-28A29B0124EC}" type="presParOf" srcId="{75B09466-8CF9-4DC5-AAF6-E91F8211984B}" destId="{D7928578-96BB-4B9B-A5B8-40F43D5295FA}" srcOrd="1" destOrd="0" presId="urn:microsoft.com/office/officeart/2008/layout/VerticalCurvedList"/>
    <dgm:cxn modelId="{C5FC8A38-1C09-4A60-A61F-F86875F685A6}" type="presParOf" srcId="{75B09466-8CF9-4DC5-AAF6-E91F8211984B}" destId="{147882D5-57DB-480E-8569-EE7E478C7798}" srcOrd="2" destOrd="0" presId="urn:microsoft.com/office/officeart/2008/layout/VerticalCurvedList"/>
    <dgm:cxn modelId="{03B90D5A-51C4-47DC-B255-AA98396F5273}" type="presParOf" srcId="{147882D5-57DB-480E-8569-EE7E478C7798}" destId="{94BAE8EF-A9B5-4EFE-9FA4-A6E99022FF90}" srcOrd="0" destOrd="0" presId="urn:microsoft.com/office/officeart/2008/layout/VerticalCurvedList"/>
    <dgm:cxn modelId="{74E61562-BB1A-43BB-B109-28A7DA67146F}" type="presParOf" srcId="{75B09466-8CF9-4DC5-AAF6-E91F8211984B}" destId="{8B771ECE-A50C-4DF5-B110-CA529C89A7A8}" srcOrd="3" destOrd="0" presId="urn:microsoft.com/office/officeart/2008/layout/VerticalCurvedList"/>
    <dgm:cxn modelId="{F5694574-167E-4169-886D-AB3194A92123}" type="presParOf" srcId="{75B09466-8CF9-4DC5-AAF6-E91F8211984B}" destId="{11B737A6-6FEC-4E6C-A30B-AFDA3D7EEF1F}" srcOrd="4" destOrd="0" presId="urn:microsoft.com/office/officeart/2008/layout/VerticalCurvedList"/>
    <dgm:cxn modelId="{59DA9490-202E-4040-B7FF-5F4FC00E3DB6}" type="presParOf" srcId="{11B737A6-6FEC-4E6C-A30B-AFDA3D7EEF1F}" destId="{05087EA1-4D94-4AA9-B4E3-80F1168BA18E}" srcOrd="0" destOrd="0" presId="urn:microsoft.com/office/officeart/2008/layout/VerticalCurvedList"/>
    <dgm:cxn modelId="{54BD1B70-1C1E-4A1D-92CD-C6F524E9E829}" type="presParOf" srcId="{75B09466-8CF9-4DC5-AAF6-E91F8211984B}" destId="{94F434B5-77A8-44C8-9A9F-89FA6AC9EC76}" srcOrd="5" destOrd="0" presId="urn:microsoft.com/office/officeart/2008/layout/VerticalCurvedList"/>
    <dgm:cxn modelId="{B64017F1-1D5E-4D94-848F-A5A4E58E777C}" type="presParOf" srcId="{75B09466-8CF9-4DC5-AAF6-E91F8211984B}" destId="{BAAB9ECA-9029-4AF4-916B-03CFFD5CD979}" srcOrd="6" destOrd="0" presId="urn:microsoft.com/office/officeart/2008/layout/VerticalCurvedList"/>
    <dgm:cxn modelId="{A11DCCED-4E20-49E9-91AD-B7B68B8EBEE0}" type="presParOf" srcId="{BAAB9ECA-9029-4AF4-916B-03CFFD5CD979}" destId="{CBF1A5CA-C1BC-4096-AC27-E9C9EDACF3A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AD8D25-6BCC-4EAF-A2BD-0053B62A788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243D70-E47A-4611-B6FE-D3317D1E3E9E}">
      <dgm:prSet phldrT="[文本]"/>
      <dgm:spPr/>
      <dgm:t>
        <a:bodyPr/>
        <a:lstStyle/>
        <a:p>
          <a:r>
            <a:rPr lang="zh-CN" altLang="en-US" dirty="0"/>
            <a:t>世界領先的</a:t>
          </a:r>
          <a:r>
            <a:rPr lang="en-US" altLang="zh-CN" dirty="0" err="1"/>
            <a:t>GraphDB</a:t>
          </a:r>
          <a:endParaRPr lang="zh-CN" altLang="en-US" dirty="0"/>
        </a:p>
      </dgm:t>
    </dgm:pt>
    <dgm:pt modelId="{10C7ECB1-7CFD-4B4E-9AE9-5CC3A4D05FBD}" type="parTrans" cxnId="{122C6A51-9F49-404C-B21C-117016FC50BE}">
      <dgm:prSet/>
      <dgm:spPr/>
      <dgm:t>
        <a:bodyPr/>
        <a:lstStyle/>
        <a:p>
          <a:endParaRPr lang="zh-CN" altLang="en-US"/>
        </a:p>
      </dgm:t>
    </dgm:pt>
    <dgm:pt modelId="{13FF4C10-ACDC-4205-8182-77A59EA0DB68}" type="sibTrans" cxnId="{122C6A51-9F49-404C-B21C-117016FC50BE}">
      <dgm:prSet/>
      <dgm:spPr/>
      <dgm:t>
        <a:bodyPr/>
        <a:lstStyle/>
        <a:p>
          <a:endParaRPr lang="zh-CN" altLang="en-US"/>
        </a:p>
      </dgm:t>
    </dgm:pt>
    <dgm:pt modelId="{CF85DDB0-F32A-4CAD-A248-4308DF706311}">
      <dgm:prSet phldrT="[文本]"/>
      <dgm:spPr/>
      <dgm:t>
        <a:bodyPr/>
        <a:lstStyle/>
        <a:p>
          <a:r>
            <a:rPr lang="zh-CN" altLang="en-US" dirty="0"/>
            <a:t>最大最活躍的社群</a:t>
          </a:r>
        </a:p>
      </dgm:t>
    </dgm:pt>
    <dgm:pt modelId="{945D8A6A-8514-4000-98D3-6D2E2F60A00B}" type="parTrans" cxnId="{E09F4BA3-FBA0-49F9-A40B-2255060F2D2C}">
      <dgm:prSet/>
      <dgm:spPr/>
      <dgm:t>
        <a:bodyPr/>
        <a:lstStyle/>
        <a:p>
          <a:endParaRPr lang="zh-CN" altLang="en-US"/>
        </a:p>
      </dgm:t>
    </dgm:pt>
    <dgm:pt modelId="{2303E8B6-7879-4A48-BA86-60FC6E784527}" type="sibTrans" cxnId="{E09F4BA3-FBA0-49F9-A40B-2255060F2D2C}">
      <dgm:prSet/>
      <dgm:spPr/>
      <dgm:t>
        <a:bodyPr/>
        <a:lstStyle/>
        <a:p>
          <a:endParaRPr lang="zh-CN" altLang="en-US"/>
        </a:p>
      </dgm:t>
    </dgm:pt>
    <dgm:pt modelId="{B3BF1AE9-AD32-4965-8906-D3D51C4A8061}">
      <dgm:prSet phldrT="[文本]"/>
      <dgm:spPr/>
      <dgm:t>
        <a:bodyPr/>
        <a:lstStyle/>
        <a:p>
          <a:r>
            <a:rPr lang="zh-CN" altLang="en-US" dirty="0"/>
            <a:t>高性能存儲處理</a:t>
          </a:r>
        </a:p>
      </dgm:t>
    </dgm:pt>
    <dgm:pt modelId="{326FA1A3-667A-42D1-B166-3903C82268C7}" type="parTrans" cxnId="{B24CA920-AA7E-4739-A244-03C01CBE10E0}">
      <dgm:prSet/>
      <dgm:spPr/>
      <dgm:t>
        <a:bodyPr/>
        <a:lstStyle/>
        <a:p>
          <a:endParaRPr lang="zh-CN" altLang="en-US"/>
        </a:p>
      </dgm:t>
    </dgm:pt>
    <dgm:pt modelId="{6040F6A0-5DD5-44EB-84C6-6C6869024762}" type="sibTrans" cxnId="{B24CA920-AA7E-4739-A244-03C01CBE10E0}">
      <dgm:prSet/>
      <dgm:spPr/>
      <dgm:t>
        <a:bodyPr/>
        <a:lstStyle/>
        <a:p>
          <a:endParaRPr lang="zh-CN" altLang="en-US"/>
        </a:p>
      </dgm:t>
    </dgm:pt>
    <dgm:pt modelId="{0D3675F9-A12A-47FF-81BE-8E4B36B890F1}">
      <dgm:prSet phldrT="[文本]"/>
      <dgm:spPr/>
      <dgm:t>
        <a:bodyPr/>
        <a:lstStyle/>
        <a:p>
          <a:r>
            <a:rPr lang="zh-CN" altLang="en-US" dirty="0"/>
            <a:t>成熟的用户界面，内置豐富的學習和教育資源。</a:t>
          </a:r>
        </a:p>
      </dgm:t>
    </dgm:pt>
    <dgm:pt modelId="{40A7752C-E7A7-4B0A-A855-899246205D00}" type="parTrans" cxnId="{7364253B-DC80-4889-AF27-14FDB4B6314C}">
      <dgm:prSet/>
      <dgm:spPr/>
      <dgm:t>
        <a:bodyPr/>
        <a:lstStyle/>
        <a:p>
          <a:endParaRPr lang="zh-CN" altLang="en-US"/>
        </a:p>
      </dgm:t>
    </dgm:pt>
    <dgm:pt modelId="{7D9EFA81-D20A-40ED-9A49-5971A38D222A}" type="sibTrans" cxnId="{7364253B-DC80-4889-AF27-14FDB4B6314C}">
      <dgm:prSet/>
      <dgm:spPr/>
      <dgm:t>
        <a:bodyPr/>
        <a:lstStyle/>
        <a:p>
          <a:endParaRPr lang="zh-CN" altLang="en-US"/>
        </a:p>
      </dgm:t>
    </dgm:pt>
    <dgm:pt modelId="{D3A4E984-0896-4D9F-BD2F-4FD252A6A1BD}">
      <dgm:prSet phldrT="[文本]"/>
      <dgm:spPr/>
      <dgm:t>
        <a:bodyPr/>
        <a:lstStyle/>
        <a:p>
          <a:r>
            <a:rPr lang="zh-CN" altLang="en-US" dirty="0"/>
            <a:t>讀寫性能伸縮性</a:t>
          </a:r>
        </a:p>
      </dgm:t>
    </dgm:pt>
    <dgm:pt modelId="{F0C1EB03-5AFC-47A0-92CE-710A4E919C8A}" type="parTrans" cxnId="{A2A05B30-D740-4BF5-820E-86EE54C62EAB}">
      <dgm:prSet/>
      <dgm:spPr/>
      <dgm:t>
        <a:bodyPr/>
        <a:lstStyle/>
        <a:p>
          <a:endParaRPr lang="zh-CN" altLang="en-US"/>
        </a:p>
      </dgm:t>
    </dgm:pt>
    <dgm:pt modelId="{8F40B4EA-E884-4332-90CB-1FEC031C2FF1}" type="sibTrans" cxnId="{A2A05B30-D740-4BF5-820E-86EE54C62EAB}">
      <dgm:prSet/>
      <dgm:spPr/>
      <dgm:t>
        <a:bodyPr/>
        <a:lstStyle/>
        <a:p>
          <a:endParaRPr lang="zh-CN" altLang="en-US"/>
        </a:p>
      </dgm:t>
    </dgm:pt>
    <dgm:pt modelId="{EE08F43F-601B-4F69-936B-670441B11A8B}">
      <dgm:prSet phldrT="[文本]"/>
      <dgm:spPr/>
      <dgm:t>
        <a:bodyPr/>
        <a:lstStyle/>
        <a:p>
          <a:r>
            <a:rPr lang="zh-CN" altLang="en-US" dirty="0"/>
            <a:t>容易學習</a:t>
          </a:r>
        </a:p>
      </dgm:t>
    </dgm:pt>
    <dgm:pt modelId="{14AF0F29-8E2B-425A-AA02-0E204ADA1977}" type="parTrans" cxnId="{DC89C51C-0ACF-4BC3-B6BD-4D79260E09B1}">
      <dgm:prSet/>
      <dgm:spPr/>
      <dgm:t>
        <a:bodyPr/>
        <a:lstStyle/>
        <a:p>
          <a:endParaRPr lang="zh-CN" altLang="en-US"/>
        </a:p>
      </dgm:t>
    </dgm:pt>
    <dgm:pt modelId="{CEB56BA4-A341-480A-B09C-22967E0B8EEA}" type="sibTrans" cxnId="{DC89C51C-0ACF-4BC3-B6BD-4D79260E09B1}">
      <dgm:prSet/>
      <dgm:spPr/>
      <dgm:t>
        <a:bodyPr/>
        <a:lstStyle/>
        <a:p>
          <a:endParaRPr lang="zh-CN" altLang="en-US"/>
        </a:p>
      </dgm:t>
    </dgm:pt>
    <dgm:pt modelId="{D6ED8C52-389D-4E49-8628-2A09D07363E1}">
      <dgm:prSet phldrT="[文本]"/>
      <dgm:spPr/>
      <dgm:t>
        <a:bodyPr/>
        <a:lstStyle/>
        <a:p>
          <a:r>
            <a:rPr lang="en-US" altLang="en-US" dirty="0"/>
            <a:t>Neo4j </a:t>
          </a:r>
          <a:r>
            <a:rPr lang="zh-CN" altLang="en-US" dirty="0"/>
            <a:t>已被數千家機構用於關鍵產品應用中，其中包括全球</a:t>
          </a:r>
          <a:r>
            <a:rPr lang="en-US" altLang="en-US" dirty="0"/>
            <a:t>2000</a:t>
          </a:r>
          <a:r>
            <a:rPr lang="zh-CN" altLang="en-US" dirty="0"/>
            <a:t>强中的</a:t>
          </a:r>
          <a:r>
            <a:rPr lang="en-US" altLang="en-US" dirty="0"/>
            <a:t>50</a:t>
          </a:r>
          <a:r>
            <a:rPr lang="zh-CN" altLang="en-US" dirty="0"/>
            <a:t>多家機構。</a:t>
          </a:r>
        </a:p>
      </dgm:t>
    </dgm:pt>
    <dgm:pt modelId="{729864ED-3EFA-4C8F-84DA-B7CFB5F84F5A}" type="parTrans" cxnId="{D610F581-65FE-49B6-BFC8-41BE3372DCEC}">
      <dgm:prSet/>
      <dgm:spPr/>
      <dgm:t>
        <a:bodyPr/>
        <a:lstStyle/>
        <a:p>
          <a:endParaRPr lang="zh-CN" altLang="en-US"/>
        </a:p>
      </dgm:t>
    </dgm:pt>
    <dgm:pt modelId="{DF83B6CC-B496-41D1-B9AC-46907BD7583E}" type="sibTrans" cxnId="{D610F581-65FE-49B6-BFC8-41BE3372DCEC}">
      <dgm:prSet/>
      <dgm:spPr/>
      <dgm:t>
        <a:bodyPr/>
        <a:lstStyle/>
        <a:p>
          <a:endParaRPr lang="zh-CN" altLang="en-US"/>
        </a:p>
      </dgm:t>
    </dgm:pt>
    <dgm:pt modelId="{D2F9B3DC-0821-4FAD-8EBF-E3D4061F64A8}">
      <dgm:prSet phldrT="[文本]"/>
      <dgm:spPr/>
      <dgm:t>
        <a:bodyPr/>
        <a:lstStyle/>
        <a:p>
          <a:r>
            <a:rPr lang="en-US" altLang="en-US" dirty="0"/>
            <a:t>Neo4j </a:t>
          </a:r>
          <a:r>
            <a:rPr lang="zh-CN" altLang="en-US" dirty="0"/>
            <a:t>有活躍的</a:t>
          </a:r>
          <a:r>
            <a:rPr lang="en-US" altLang="zh-CN" dirty="0" err="1"/>
            <a:t>GraphDB</a:t>
          </a:r>
          <a:r>
            <a:rPr lang="zh-CN" altLang="en-US" dirty="0"/>
            <a:t>愛好者社群，這些愛好者創建了一個穩健且持續發展的生態系統。</a:t>
          </a:r>
        </a:p>
      </dgm:t>
    </dgm:pt>
    <dgm:pt modelId="{186488FB-A0A7-408D-A966-642B85963112}" type="parTrans" cxnId="{5CA15A49-5136-448E-908B-8AA67EE812A7}">
      <dgm:prSet/>
      <dgm:spPr/>
      <dgm:t>
        <a:bodyPr/>
        <a:lstStyle/>
        <a:p>
          <a:endParaRPr lang="zh-CN" altLang="en-US"/>
        </a:p>
      </dgm:t>
    </dgm:pt>
    <dgm:pt modelId="{D3945127-FA38-403F-A738-4C94B3924034}" type="sibTrans" cxnId="{5CA15A49-5136-448E-908B-8AA67EE812A7}">
      <dgm:prSet/>
      <dgm:spPr/>
      <dgm:t>
        <a:bodyPr/>
        <a:lstStyle/>
        <a:p>
          <a:endParaRPr lang="zh-CN" altLang="en-US"/>
        </a:p>
      </dgm:t>
    </dgm:pt>
    <dgm:pt modelId="{8918C714-29CA-41F3-AB2D-013BA6B9E4FB}">
      <dgm:prSet phldrT="[文本]"/>
      <dgm:spPr/>
      <dgm:t>
        <a:bodyPr/>
        <a:lstStyle/>
        <a:p>
          <a:r>
            <a:rPr lang="en-US" altLang="en-US" dirty="0"/>
            <a:t>Neo4j </a:t>
          </a:r>
          <a:r>
            <a:rPr lang="zh-CN" altLang="en-US" dirty="0"/>
            <a:t>在提供超高速讀寫性能的同時，還能保證數據的完整性。</a:t>
          </a:r>
        </a:p>
      </dgm:t>
    </dgm:pt>
    <dgm:pt modelId="{12B3EA80-E191-419A-B5E6-8E7384EC5D27}" type="parTrans" cxnId="{FE7BD39A-508F-43F2-8CCA-6ABBE606FC63}">
      <dgm:prSet/>
      <dgm:spPr/>
      <dgm:t>
        <a:bodyPr/>
        <a:lstStyle/>
        <a:p>
          <a:endParaRPr lang="zh-CN" altLang="en-US"/>
        </a:p>
      </dgm:t>
    </dgm:pt>
    <dgm:pt modelId="{16014B16-AF48-4420-B6DB-B08B2BE5D97B}" type="sibTrans" cxnId="{FE7BD39A-508F-43F2-8CCA-6ABBE606FC63}">
      <dgm:prSet/>
      <dgm:spPr/>
      <dgm:t>
        <a:bodyPr/>
        <a:lstStyle/>
        <a:p>
          <a:endParaRPr lang="zh-CN" altLang="en-US"/>
        </a:p>
      </dgm:t>
    </dgm:pt>
    <dgm:pt modelId="{7A0AFB26-BF18-41BB-AAD6-F23E48029FC3}">
      <dgm:prSet phldrT="[文本]"/>
      <dgm:spPr/>
      <dgm:t>
        <a:bodyPr/>
        <a:lstStyle/>
        <a:p>
          <a:r>
            <a:rPr lang="zh-CN" altLang="en-US" dirty="0"/>
            <a:t>依靠完全本地存儲和處理達到高性能。索引自由鄰接，大大縮短了讀取時間，即使數據不斷增長，也能提供並行吞吐量。</a:t>
          </a:r>
        </a:p>
      </dgm:t>
    </dgm:pt>
    <dgm:pt modelId="{B68E5157-CD29-4FCA-AF2B-A52821FC66FD}" type="parTrans" cxnId="{7D73A667-6D3A-46EF-B544-6746B5C97E10}">
      <dgm:prSet/>
      <dgm:spPr/>
      <dgm:t>
        <a:bodyPr/>
        <a:lstStyle/>
        <a:p>
          <a:endParaRPr lang="zh-CN" altLang="en-US"/>
        </a:p>
      </dgm:t>
    </dgm:pt>
    <dgm:pt modelId="{FF8AB709-9821-49AE-B6AC-7DD83101031C}" type="sibTrans" cxnId="{7D73A667-6D3A-46EF-B544-6746B5C97E10}">
      <dgm:prSet/>
      <dgm:spPr/>
      <dgm:t>
        <a:bodyPr/>
        <a:lstStyle/>
        <a:p>
          <a:endParaRPr lang="zh-CN" altLang="en-US"/>
        </a:p>
      </dgm:t>
    </dgm:pt>
    <dgm:pt modelId="{D9216340-C6E0-4FE3-B22B-8C0F048465FC}" type="pres">
      <dgm:prSet presAssocID="{A8AD8D25-6BCC-4EAF-A2BD-0053B62A788A}" presName="Name0" presStyleCnt="0">
        <dgm:presLayoutVars>
          <dgm:dir/>
          <dgm:animLvl val="lvl"/>
          <dgm:resizeHandles val="exact"/>
        </dgm:presLayoutVars>
      </dgm:prSet>
      <dgm:spPr/>
    </dgm:pt>
    <dgm:pt modelId="{D6A5E1E6-399B-41C8-94CB-A0FF48FD4FB8}" type="pres">
      <dgm:prSet presAssocID="{01243D70-E47A-4611-B6FE-D3317D1E3E9E}" presName="linNode" presStyleCnt="0"/>
      <dgm:spPr/>
    </dgm:pt>
    <dgm:pt modelId="{772425A7-9873-4D49-9E8D-B08AF5BEA702}" type="pres">
      <dgm:prSet presAssocID="{01243D70-E47A-4611-B6FE-D3317D1E3E9E}" presName="parentText" presStyleLbl="node1" presStyleIdx="0" presStyleCnt="5" custLinFactNeighborX="-3884" custLinFactNeighborY="-229">
        <dgm:presLayoutVars>
          <dgm:chMax val="1"/>
          <dgm:bulletEnabled val="1"/>
        </dgm:presLayoutVars>
      </dgm:prSet>
      <dgm:spPr/>
    </dgm:pt>
    <dgm:pt modelId="{3675C2BE-ADC4-41BA-B180-12A4CF248FF7}" type="pres">
      <dgm:prSet presAssocID="{01243D70-E47A-4611-B6FE-D3317D1E3E9E}" presName="descendantText" presStyleLbl="alignAccFollowNode1" presStyleIdx="0" presStyleCnt="5">
        <dgm:presLayoutVars>
          <dgm:bulletEnabled val="1"/>
        </dgm:presLayoutVars>
      </dgm:prSet>
      <dgm:spPr/>
    </dgm:pt>
    <dgm:pt modelId="{20F8681E-5A50-4EA1-88F6-4E88C4E1B57D}" type="pres">
      <dgm:prSet presAssocID="{13FF4C10-ACDC-4205-8182-77A59EA0DB68}" presName="sp" presStyleCnt="0"/>
      <dgm:spPr/>
    </dgm:pt>
    <dgm:pt modelId="{0D9D23C5-D98B-44DF-8697-9CB3FC750101}" type="pres">
      <dgm:prSet presAssocID="{CF85DDB0-F32A-4CAD-A248-4308DF706311}" presName="linNode" presStyleCnt="0"/>
      <dgm:spPr/>
    </dgm:pt>
    <dgm:pt modelId="{03500328-B7A5-4002-899F-DBE293F0CEE0}" type="pres">
      <dgm:prSet presAssocID="{CF85DDB0-F32A-4CAD-A248-4308DF706311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ACBB73F7-9B8C-4F2E-A2C4-4AED0843785C}" type="pres">
      <dgm:prSet presAssocID="{CF85DDB0-F32A-4CAD-A248-4308DF706311}" presName="descendantText" presStyleLbl="alignAccFollowNode1" presStyleIdx="1" presStyleCnt="5">
        <dgm:presLayoutVars>
          <dgm:bulletEnabled val="1"/>
        </dgm:presLayoutVars>
      </dgm:prSet>
      <dgm:spPr/>
    </dgm:pt>
    <dgm:pt modelId="{7EDD09AA-4B5F-401B-BD4D-F11CE54B5C62}" type="pres">
      <dgm:prSet presAssocID="{2303E8B6-7879-4A48-BA86-60FC6E784527}" presName="sp" presStyleCnt="0"/>
      <dgm:spPr/>
    </dgm:pt>
    <dgm:pt modelId="{FC72D940-52EA-40B8-8128-41F1E9ACA3EC}" type="pres">
      <dgm:prSet presAssocID="{D3A4E984-0896-4D9F-BD2F-4FD252A6A1BD}" presName="linNode" presStyleCnt="0"/>
      <dgm:spPr/>
    </dgm:pt>
    <dgm:pt modelId="{BDC6ECA1-E10D-49EB-9344-3C9EE560C1C7}" type="pres">
      <dgm:prSet presAssocID="{D3A4E984-0896-4D9F-BD2F-4FD252A6A1B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C4796B6C-FAFA-4748-BBD7-2C7205279F90}" type="pres">
      <dgm:prSet presAssocID="{D3A4E984-0896-4D9F-BD2F-4FD252A6A1BD}" presName="descendantText" presStyleLbl="alignAccFollowNode1" presStyleIdx="2" presStyleCnt="5">
        <dgm:presLayoutVars>
          <dgm:bulletEnabled val="1"/>
        </dgm:presLayoutVars>
      </dgm:prSet>
      <dgm:spPr/>
    </dgm:pt>
    <dgm:pt modelId="{05BA979A-A431-4937-8FBC-98116BB0EF64}" type="pres">
      <dgm:prSet presAssocID="{8F40B4EA-E884-4332-90CB-1FEC031C2FF1}" presName="sp" presStyleCnt="0"/>
      <dgm:spPr/>
    </dgm:pt>
    <dgm:pt modelId="{147D7D82-C6FD-427E-9EB2-C8E36D280B7B}" type="pres">
      <dgm:prSet presAssocID="{B3BF1AE9-AD32-4965-8906-D3D51C4A8061}" presName="linNode" presStyleCnt="0"/>
      <dgm:spPr/>
    </dgm:pt>
    <dgm:pt modelId="{7F26709E-D8AD-432A-AF84-8DB0AA046957}" type="pres">
      <dgm:prSet presAssocID="{B3BF1AE9-AD32-4965-8906-D3D51C4A806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1C7A48B0-37CD-48CD-B7E4-1922D4E2476B}" type="pres">
      <dgm:prSet presAssocID="{B3BF1AE9-AD32-4965-8906-D3D51C4A8061}" presName="descendantText" presStyleLbl="alignAccFollowNode1" presStyleIdx="3" presStyleCnt="5">
        <dgm:presLayoutVars>
          <dgm:bulletEnabled val="1"/>
        </dgm:presLayoutVars>
      </dgm:prSet>
      <dgm:spPr/>
    </dgm:pt>
    <dgm:pt modelId="{AE53F80A-93E5-4556-B791-2E918D0858A4}" type="pres">
      <dgm:prSet presAssocID="{6040F6A0-5DD5-44EB-84C6-6C6869024762}" presName="sp" presStyleCnt="0"/>
      <dgm:spPr/>
    </dgm:pt>
    <dgm:pt modelId="{9747F2A0-3B04-48CE-8CDA-82C1C6A3FA8C}" type="pres">
      <dgm:prSet presAssocID="{EE08F43F-601B-4F69-936B-670441B11A8B}" presName="linNode" presStyleCnt="0"/>
      <dgm:spPr/>
    </dgm:pt>
    <dgm:pt modelId="{0989DA97-79C1-450C-B480-50D20F75D30A}" type="pres">
      <dgm:prSet presAssocID="{EE08F43F-601B-4F69-936B-670441B11A8B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B4DBC208-1CCB-4C3A-911B-A463B9CF9848}" type="pres">
      <dgm:prSet presAssocID="{EE08F43F-601B-4F69-936B-670441B11A8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5D3A1910-C249-4BBA-BC19-2890A735BB87}" type="presOf" srcId="{A8AD8D25-6BCC-4EAF-A2BD-0053B62A788A}" destId="{D9216340-C6E0-4FE3-B22B-8C0F048465FC}" srcOrd="0" destOrd="0" presId="urn:microsoft.com/office/officeart/2005/8/layout/vList5"/>
    <dgm:cxn modelId="{DC89C51C-0ACF-4BC3-B6BD-4D79260E09B1}" srcId="{A8AD8D25-6BCC-4EAF-A2BD-0053B62A788A}" destId="{EE08F43F-601B-4F69-936B-670441B11A8B}" srcOrd="4" destOrd="0" parTransId="{14AF0F29-8E2B-425A-AA02-0E204ADA1977}" sibTransId="{CEB56BA4-A341-480A-B09C-22967E0B8EEA}"/>
    <dgm:cxn modelId="{B24CA920-AA7E-4739-A244-03C01CBE10E0}" srcId="{A8AD8D25-6BCC-4EAF-A2BD-0053B62A788A}" destId="{B3BF1AE9-AD32-4965-8906-D3D51C4A8061}" srcOrd="3" destOrd="0" parTransId="{326FA1A3-667A-42D1-B166-3903C82268C7}" sibTransId="{6040F6A0-5DD5-44EB-84C6-6C6869024762}"/>
    <dgm:cxn modelId="{A2A05B30-D740-4BF5-820E-86EE54C62EAB}" srcId="{A8AD8D25-6BCC-4EAF-A2BD-0053B62A788A}" destId="{D3A4E984-0896-4D9F-BD2F-4FD252A6A1BD}" srcOrd="2" destOrd="0" parTransId="{F0C1EB03-5AFC-47A0-92CE-710A4E919C8A}" sibTransId="{8F40B4EA-E884-4332-90CB-1FEC031C2FF1}"/>
    <dgm:cxn modelId="{A7523934-9630-41D5-8E6C-450B235099E0}" type="presOf" srcId="{B3BF1AE9-AD32-4965-8906-D3D51C4A8061}" destId="{7F26709E-D8AD-432A-AF84-8DB0AA046957}" srcOrd="0" destOrd="0" presId="urn:microsoft.com/office/officeart/2005/8/layout/vList5"/>
    <dgm:cxn modelId="{7364253B-DC80-4889-AF27-14FDB4B6314C}" srcId="{EE08F43F-601B-4F69-936B-670441B11A8B}" destId="{0D3675F9-A12A-47FF-81BE-8E4B36B890F1}" srcOrd="0" destOrd="0" parTransId="{40A7752C-E7A7-4B0A-A855-899246205D00}" sibTransId="{7D9EFA81-D20A-40ED-9A49-5971A38D222A}"/>
    <dgm:cxn modelId="{7D73A667-6D3A-46EF-B544-6746B5C97E10}" srcId="{B3BF1AE9-AD32-4965-8906-D3D51C4A8061}" destId="{7A0AFB26-BF18-41BB-AAD6-F23E48029FC3}" srcOrd="0" destOrd="0" parTransId="{B68E5157-CD29-4FCA-AF2B-A52821FC66FD}" sibTransId="{FF8AB709-9821-49AE-B6AC-7DD83101031C}"/>
    <dgm:cxn modelId="{5CA15A49-5136-448E-908B-8AA67EE812A7}" srcId="{CF85DDB0-F32A-4CAD-A248-4308DF706311}" destId="{D2F9B3DC-0821-4FAD-8EBF-E3D4061F64A8}" srcOrd="0" destOrd="0" parTransId="{186488FB-A0A7-408D-A966-642B85963112}" sibTransId="{D3945127-FA38-403F-A738-4C94B3924034}"/>
    <dgm:cxn modelId="{F1D1D34B-3D43-435E-B263-A7D271F636E6}" type="presOf" srcId="{CF85DDB0-F32A-4CAD-A248-4308DF706311}" destId="{03500328-B7A5-4002-899F-DBE293F0CEE0}" srcOrd="0" destOrd="0" presId="urn:microsoft.com/office/officeart/2005/8/layout/vList5"/>
    <dgm:cxn modelId="{122C6A51-9F49-404C-B21C-117016FC50BE}" srcId="{A8AD8D25-6BCC-4EAF-A2BD-0053B62A788A}" destId="{01243D70-E47A-4611-B6FE-D3317D1E3E9E}" srcOrd="0" destOrd="0" parTransId="{10C7ECB1-7CFD-4B4E-9AE9-5CC3A4D05FBD}" sibTransId="{13FF4C10-ACDC-4205-8182-77A59EA0DB68}"/>
    <dgm:cxn modelId="{D610F581-65FE-49B6-BFC8-41BE3372DCEC}" srcId="{01243D70-E47A-4611-B6FE-D3317D1E3E9E}" destId="{D6ED8C52-389D-4E49-8628-2A09D07363E1}" srcOrd="0" destOrd="0" parTransId="{729864ED-3EFA-4C8F-84DA-B7CFB5F84F5A}" sibTransId="{DF83B6CC-B496-41D1-B9AC-46907BD7583E}"/>
    <dgm:cxn modelId="{F9938B89-2DD9-4285-8897-D67A3B721447}" type="presOf" srcId="{7A0AFB26-BF18-41BB-AAD6-F23E48029FC3}" destId="{1C7A48B0-37CD-48CD-B7E4-1922D4E2476B}" srcOrd="0" destOrd="0" presId="urn:microsoft.com/office/officeart/2005/8/layout/vList5"/>
    <dgm:cxn modelId="{2E5FE695-FBE8-4CFA-9B9D-86A05EE7727C}" type="presOf" srcId="{D2F9B3DC-0821-4FAD-8EBF-E3D4061F64A8}" destId="{ACBB73F7-9B8C-4F2E-A2C4-4AED0843785C}" srcOrd="0" destOrd="0" presId="urn:microsoft.com/office/officeart/2005/8/layout/vList5"/>
    <dgm:cxn modelId="{FE7BD39A-508F-43F2-8CCA-6ABBE606FC63}" srcId="{D3A4E984-0896-4D9F-BD2F-4FD252A6A1BD}" destId="{8918C714-29CA-41F3-AB2D-013BA6B9E4FB}" srcOrd="0" destOrd="0" parTransId="{12B3EA80-E191-419A-B5E6-8E7384EC5D27}" sibTransId="{16014B16-AF48-4420-B6DB-B08B2BE5D97B}"/>
    <dgm:cxn modelId="{A132F09F-61BE-4684-A443-FBBE1A4D2329}" type="presOf" srcId="{8918C714-29CA-41F3-AB2D-013BA6B9E4FB}" destId="{C4796B6C-FAFA-4748-BBD7-2C7205279F90}" srcOrd="0" destOrd="0" presId="urn:microsoft.com/office/officeart/2005/8/layout/vList5"/>
    <dgm:cxn modelId="{E09F4BA3-FBA0-49F9-A40B-2255060F2D2C}" srcId="{A8AD8D25-6BCC-4EAF-A2BD-0053B62A788A}" destId="{CF85DDB0-F32A-4CAD-A248-4308DF706311}" srcOrd="1" destOrd="0" parTransId="{945D8A6A-8514-4000-98D3-6D2E2F60A00B}" sibTransId="{2303E8B6-7879-4A48-BA86-60FC6E784527}"/>
    <dgm:cxn modelId="{0B9513A5-4D64-4BCD-8D82-483780F02FD1}" type="presOf" srcId="{0D3675F9-A12A-47FF-81BE-8E4B36B890F1}" destId="{B4DBC208-1CCB-4C3A-911B-A463B9CF9848}" srcOrd="0" destOrd="0" presId="urn:microsoft.com/office/officeart/2005/8/layout/vList5"/>
    <dgm:cxn modelId="{1D479FB2-92D5-404B-BDFE-D0D069A55658}" type="presOf" srcId="{EE08F43F-601B-4F69-936B-670441B11A8B}" destId="{0989DA97-79C1-450C-B480-50D20F75D30A}" srcOrd="0" destOrd="0" presId="urn:microsoft.com/office/officeart/2005/8/layout/vList5"/>
    <dgm:cxn modelId="{9408B8B3-5AAA-45C7-8541-7E24053FF340}" type="presOf" srcId="{D6ED8C52-389D-4E49-8628-2A09D07363E1}" destId="{3675C2BE-ADC4-41BA-B180-12A4CF248FF7}" srcOrd="0" destOrd="0" presId="urn:microsoft.com/office/officeart/2005/8/layout/vList5"/>
    <dgm:cxn modelId="{54A944C1-4B47-4F8F-A7C3-72202E6AB10B}" type="presOf" srcId="{01243D70-E47A-4611-B6FE-D3317D1E3E9E}" destId="{772425A7-9873-4D49-9E8D-B08AF5BEA702}" srcOrd="0" destOrd="0" presId="urn:microsoft.com/office/officeart/2005/8/layout/vList5"/>
    <dgm:cxn modelId="{21DAA8EE-1F72-40FB-9A9B-EDBE808BFEDB}" type="presOf" srcId="{D3A4E984-0896-4D9F-BD2F-4FD252A6A1BD}" destId="{BDC6ECA1-E10D-49EB-9344-3C9EE560C1C7}" srcOrd="0" destOrd="0" presId="urn:microsoft.com/office/officeart/2005/8/layout/vList5"/>
    <dgm:cxn modelId="{104E973E-9C9A-4F4F-B1D2-3B3C9007C424}" type="presParOf" srcId="{D9216340-C6E0-4FE3-B22B-8C0F048465FC}" destId="{D6A5E1E6-399B-41C8-94CB-A0FF48FD4FB8}" srcOrd="0" destOrd="0" presId="urn:microsoft.com/office/officeart/2005/8/layout/vList5"/>
    <dgm:cxn modelId="{80DF466C-D0DD-4A18-B2ED-7CD8D02892A5}" type="presParOf" srcId="{D6A5E1E6-399B-41C8-94CB-A0FF48FD4FB8}" destId="{772425A7-9873-4D49-9E8D-B08AF5BEA702}" srcOrd="0" destOrd="0" presId="urn:microsoft.com/office/officeart/2005/8/layout/vList5"/>
    <dgm:cxn modelId="{C154C6DA-CE6E-4ED2-B7D9-C74DD562E6D1}" type="presParOf" srcId="{D6A5E1E6-399B-41C8-94CB-A0FF48FD4FB8}" destId="{3675C2BE-ADC4-41BA-B180-12A4CF248FF7}" srcOrd="1" destOrd="0" presId="urn:microsoft.com/office/officeart/2005/8/layout/vList5"/>
    <dgm:cxn modelId="{ECB241D5-C9C4-4A76-A8D8-DBFAB7A83979}" type="presParOf" srcId="{D9216340-C6E0-4FE3-B22B-8C0F048465FC}" destId="{20F8681E-5A50-4EA1-88F6-4E88C4E1B57D}" srcOrd="1" destOrd="0" presId="urn:microsoft.com/office/officeart/2005/8/layout/vList5"/>
    <dgm:cxn modelId="{994C7D0E-1A15-4776-AD0E-FA0D8C01F7AE}" type="presParOf" srcId="{D9216340-C6E0-4FE3-B22B-8C0F048465FC}" destId="{0D9D23C5-D98B-44DF-8697-9CB3FC750101}" srcOrd="2" destOrd="0" presId="urn:microsoft.com/office/officeart/2005/8/layout/vList5"/>
    <dgm:cxn modelId="{6E9A66C8-75C4-4851-9981-1460DFBBDE78}" type="presParOf" srcId="{0D9D23C5-D98B-44DF-8697-9CB3FC750101}" destId="{03500328-B7A5-4002-899F-DBE293F0CEE0}" srcOrd="0" destOrd="0" presId="urn:microsoft.com/office/officeart/2005/8/layout/vList5"/>
    <dgm:cxn modelId="{A3A9C8BD-63C3-4ECD-BF58-AF8D57E18062}" type="presParOf" srcId="{0D9D23C5-D98B-44DF-8697-9CB3FC750101}" destId="{ACBB73F7-9B8C-4F2E-A2C4-4AED0843785C}" srcOrd="1" destOrd="0" presId="urn:microsoft.com/office/officeart/2005/8/layout/vList5"/>
    <dgm:cxn modelId="{E0AFDB22-CFE1-4192-B6F6-731EE7CEA2BE}" type="presParOf" srcId="{D9216340-C6E0-4FE3-B22B-8C0F048465FC}" destId="{7EDD09AA-4B5F-401B-BD4D-F11CE54B5C62}" srcOrd="3" destOrd="0" presId="urn:microsoft.com/office/officeart/2005/8/layout/vList5"/>
    <dgm:cxn modelId="{D6329253-C2A9-4A6D-8CC5-07D82EEE86E7}" type="presParOf" srcId="{D9216340-C6E0-4FE3-B22B-8C0F048465FC}" destId="{FC72D940-52EA-40B8-8128-41F1E9ACA3EC}" srcOrd="4" destOrd="0" presId="urn:microsoft.com/office/officeart/2005/8/layout/vList5"/>
    <dgm:cxn modelId="{E8348C40-5C75-4725-A95A-A6C32FA1DBD0}" type="presParOf" srcId="{FC72D940-52EA-40B8-8128-41F1E9ACA3EC}" destId="{BDC6ECA1-E10D-49EB-9344-3C9EE560C1C7}" srcOrd="0" destOrd="0" presId="urn:microsoft.com/office/officeart/2005/8/layout/vList5"/>
    <dgm:cxn modelId="{6E1C3A55-E283-4510-B7C2-C30BAC1489FD}" type="presParOf" srcId="{FC72D940-52EA-40B8-8128-41F1E9ACA3EC}" destId="{C4796B6C-FAFA-4748-BBD7-2C7205279F90}" srcOrd="1" destOrd="0" presId="urn:microsoft.com/office/officeart/2005/8/layout/vList5"/>
    <dgm:cxn modelId="{42CF0C23-B43F-471F-9BB0-A329307BD080}" type="presParOf" srcId="{D9216340-C6E0-4FE3-B22B-8C0F048465FC}" destId="{05BA979A-A431-4937-8FBC-98116BB0EF64}" srcOrd="5" destOrd="0" presId="urn:microsoft.com/office/officeart/2005/8/layout/vList5"/>
    <dgm:cxn modelId="{0AD7FA15-E047-4246-B3A9-06AE06DD3F26}" type="presParOf" srcId="{D9216340-C6E0-4FE3-B22B-8C0F048465FC}" destId="{147D7D82-C6FD-427E-9EB2-C8E36D280B7B}" srcOrd="6" destOrd="0" presId="urn:microsoft.com/office/officeart/2005/8/layout/vList5"/>
    <dgm:cxn modelId="{D9807CC4-B50C-4772-85DB-A1A36D3F1839}" type="presParOf" srcId="{147D7D82-C6FD-427E-9EB2-C8E36D280B7B}" destId="{7F26709E-D8AD-432A-AF84-8DB0AA046957}" srcOrd="0" destOrd="0" presId="urn:microsoft.com/office/officeart/2005/8/layout/vList5"/>
    <dgm:cxn modelId="{081C4219-A286-42F0-A1DF-72F9D094A472}" type="presParOf" srcId="{147D7D82-C6FD-427E-9EB2-C8E36D280B7B}" destId="{1C7A48B0-37CD-48CD-B7E4-1922D4E2476B}" srcOrd="1" destOrd="0" presId="urn:microsoft.com/office/officeart/2005/8/layout/vList5"/>
    <dgm:cxn modelId="{47326956-65B8-4842-82F9-76D2D4250CC6}" type="presParOf" srcId="{D9216340-C6E0-4FE3-B22B-8C0F048465FC}" destId="{AE53F80A-93E5-4556-B791-2E918D0858A4}" srcOrd="7" destOrd="0" presId="urn:microsoft.com/office/officeart/2005/8/layout/vList5"/>
    <dgm:cxn modelId="{EA0339F9-9883-411B-B6F5-C3103DEB085B}" type="presParOf" srcId="{D9216340-C6E0-4FE3-B22B-8C0F048465FC}" destId="{9747F2A0-3B04-48CE-8CDA-82C1C6A3FA8C}" srcOrd="8" destOrd="0" presId="urn:microsoft.com/office/officeart/2005/8/layout/vList5"/>
    <dgm:cxn modelId="{F3C3B589-0728-421B-914E-18D46AB0A25B}" type="presParOf" srcId="{9747F2A0-3B04-48CE-8CDA-82C1C6A3FA8C}" destId="{0989DA97-79C1-450C-B480-50D20F75D30A}" srcOrd="0" destOrd="0" presId="urn:microsoft.com/office/officeart/2005/8/layout/vList5"/>
    <dgm:cxn modelId="{0A4CBE8B-C7AE-412F-AEBC-BB1F425A5CF0}" type="presParOf" srcId="{9747F2A0-3B04-48CE-8CDA-82C1C6A3FA8C}" destId="{B4DBC208-1CCB-4C3A-911B-A463B9CF984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1744A-C0DB-9E43-AB47-A660BBD37A8B}">
      <dsp:nvSpPr>
        <dsp:cNvPr id="0" name=""/>
        <dsp:cNvSpPr/>
      </dsp:nvSpPr>
      <dsp:spPr>
        <a:xfrm>
          <a:off x="0" y="0"/>
          <a:ext cx="812588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083A6-3569-D341-B2A0-F13CD753E2C9}">
      <dsp:nvSpPr>
        <dsp:cNvPr id="0" name=""/>
        <dsp:cNvSpPr/>
      </dsp:nvSpPr>
      <dsp:spPr>
        <a:xfrm>
          <a:off x="0" y="0"/>
          <a:ext cx="1625176" cy="2285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+mj-lt"/>
            </a:rPr>
            <a:t>內部</a:t>
          </a:r>
          <a:endParaRPr lang="en-US" sz="2800" kern="1200" dirty="0">
            <a:latin typeface="+mj-lt"/>
          </a:endParaRPr>
        </a:p>
      </dsp:txBody>
      <dsp:txXfrm>
        <a:off x="0" y="0"/>
        <a:ext cx="1625176" cy="2285042"/>
      </dsp:txXfrm>
    </dsp:sp>
    <dsp:sp modelId="{D7A1F227-92BF-9547-8BB6-46D54457B289}">
      <dsp:nvSpPr>
        <dsp:cNvPr id="0" name=""/>
        <dsp:cNvSpPr/>
      </dsp:nvSpPr>
      <dsp:spPr>
        <a:xfrm>
          <a:off x="1747064" y="26861"/>
          <a:ext cx="6378818" cy="537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Helvetica Neue" panose="02000503000000020004" pitchFamily="2" charset="0"/>
              <a:cs typeface="Helvetica Neue" panose="02000503000000020004" pitchFamily="2" charset="0"/>
            </a:rPr>
            <a:t>制度</a:t>
          </a:r>
          <a:endParaRPr lang="en-US" sz="23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1747064" y="26861"/>
        <a:ext cx="6378818" cy="537230"/>
      </dsp:txXfrm>
    </dsp:sp>
    <dsp:sp modelId="{90DC0F57-FCD0-D745-BCEE-33E2552DB8CC}">
      <dsp:nvSpPr>
        <dsp:cNvPr id="0" name=""/>
        <dsp:cNvSpPr/>
      </dsp:nvSpPr>
      <dsp:spPr>
        <a:xfrm>
          <a:off x="1625176" y="564091"/>
          <a:ext cx="65007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CF147-E450-2B4A-8C4F-9CD78D0C8A46}">
      <dsp:nvSpPr>
        <dsp:cNvPr id="0" name=""/>
        <dsp:cNvSpPr/>
      </dsp:nvSpPr>
      <dsp:spPr>
        <a:xfrm>
          <a:off x="1747064" y="590953"/>
          <a:ext cx="6378818" cy="537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Helvetica Neue" panose="02000503000000020004" pitchFamily="2" charset="0"/>
              <a:cs typeface="Helvetica Neue" panose="02000503000000020004" pitchFamily="2" charset="0"/>
            </a:rPr>
            <a:t>資源</a:t>
          </a:r>
          <a:endParaRPr lang="en-US" altLang="zh-CN" sz="23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1747064" y="590953"/>
        <a:ext cx="6378818" cy="537230"/>
      </dsp:txXfrm>
    </dsp:sp>
    <dsp:sp modelId="{57CABC01-9622-684F-A406-F2C69657BD11}">
      <dsp:nvSpPr>
        <dsp:cNvPr id="0" name=""/>
        <dsp:cNvSpPr/>
      </dsp:nvSpPr>
      <dsp:spPr>
        <a:xfrm>
          <a:off x="1625176" y="1128183"/>
          <a:ext cx="65007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4E17D-35A1-9948-87D9-067CF56066A9}">
      <dsp:nvSpPr>
        <dsp:cNvPr id="0" name=""/>
        <dsp:cNvSpPr/>
      </dsp:nvSpPr>
      <dsp:spPr>
        <a:xfrm>
          <a:off x="1747064" y="1155045"/>
          <a:ext cx="6378818" cy="537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Helvetica Neue" panose="02000503000000020004" pitchFamily="2" charset="0"/>
              <a:cs typeface="Helvetica Neue" panose="02000503000000020004" pitchFamily="2" charset="0"/>
            </a:rPr>
            <a:t>題目</a:t>
          </a:r>
          <a:endParaRPr lang="en-US" altLang="zh-CN" sz="23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1747064" y="1155045"/>
        <a:ext cx="6378818" cy="537230"/>
      </dsp:txXfrm>
    </dsp:sp>
    <dsp:sp modelId="{320A7FE7-6564-414A-984C-5817CD5C0881}">
      <dsp:nvSpPr>
        <dsp:cNvPr id="0" name=""/>
        <dsp:cNvSpPr/>
      </dsp:nvSpPr>
      <dsp:spPr>
        <a:xfrm>
          <a:off x="1625176" y="1692275"/>
          <a:ext cx="65007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176E7-CEA9-1646-AE1C-94F963B3A6FA}">
      <dsp:nvSpPr>
        <dsp:cNvPr id="0" name=""/>
        <dsp:cNvSpPr/>
      </dsp:nvSpPr>
      <dsp:spPr>
        <a:xfrm>
          <a:off x="1747064" y="1719137"/>
          <a:ext cx="6378818" cy="537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latin typeface="Helvetica Neue" panose="02000503000000020004" pitchFamily="2" charset="0"/>
              <a:cs typeface="Helvetica Neue" panose="02000503000000020004" pitchFamily="2" charset="0"/>
            </a:rPr>
            <a:t>文化</a:t>
          </a:r>
          <a:endParaRPr lang="en-US" sz="2300" kern="1200" dirty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1747064" y="1719137"/>
        <a:ext cx="6378818" cy="537230"/>
      </dsp:txXfrm>
    </dsp:sp>
    <dsp:sp modelId="{D4F870BB-DC61-DA46-ACEE-075D305F9DC3}">
      <dsp:nvSpPr>
        <dsp:cNvPr id="0" name=""/>
        <dsp:cNvSpPr/>
      </dsp:nvSpPr>
      <dsp:spPr>
        <a:xfrm>
          <a:off x="1625176" y="2256367"/>
          <a:ext cx="65007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1703F-4259-6B47-B2FE-0D4055A519A2}">
      <dsp:nvSpPr>
        <dsp:cNvPr id="0" name=""/>
        <dsp:cNvSpPr/>
      </dsp:nvSpPr>
      <dsp:spPr>
        <a:xfrm>
          <a:off x="0" y="2285042"/>
          <a:ext cx="8125883" cy="0"/>
        </a:xfrm>
        <a:prstGeom prst="line">
          <a:avLst/>
        </a:prstGeom>
        <a:solidFill>
          <a:schemeClr val="accent5">
            <a:hueOff val="-7843065"/>
            <a:satOff val="-26004"/>
            <a:lumOff val="-18629"/>
            <a:alphaOff val="0"/>
          </a:schemeClr>
        </a:solidFill>
        <a:ln w="25400" cap="flat" cmpd="sng" algn="ctr">
          <a:solidFill>
            <a:schemeClr val="accent5">
              <a:hueOff val="-7843065"/>
              <a:satOff val="-26004"/>
              <a:lumOff val="-186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3ED70-6386-684B-8F02-5359144BB48D}">
      <dsp:nvSpPr>
        <dsp:cNvPr id="0" name=""/>
        <dsp:cNvSpPr/>
      </dsp:nvSpPr>
      <dsp:spPr>
        <a:xfrm>
          <a:off x="0" y="2285042"/>
          <a:ext cx="1625176" cy="2285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+mj-lt"/>
            </a:rPr>
            <a:t>外部</a:t>
          </a:r>
          <a:endParaRPr lang="en-US" sz="2800" kern="1200" dirty="0">
            <a:latin typeface="+mj-lt"/>
          </a:endParaRPr>
        </a:p>
      </dsp:txBody>
      <dsp:txXfrm>
        <a:off x="0" y="2285042"/>
        <a:ext cx="1625176" cy="2285042"/>
      </dsp:txXfrm>
    </dsp:sp>
    <dsp:sp modelId="{80A97731-CB2B-A34E-AE23-30C27E20F670}">
      <dsp:nvSpPr>
        <dsp:cNvPr id="0" name=""/>
        <dsp:cNvSpPr/>
      </dsp:nvSpPr>
      <dsp:spPr>
        <a:xfrm>
          <a:off x="1747064" y="2320746"/>
          <a:ext cx="6378818" cy="714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+mj-lt"/>
            </a:rPr>
            <a:t>社群</a:t>
          </a:r>
          <a:endParaRPr lang="en-US" sz="2300" kern="1200" dirty="0">
            <a:latin typeface="+mj-lt"/>
          </a:endParaRPr>
        </a:p>
      </dsp:txBody>
      <dsp:txXfrm>
        <a:off x="1747064" y="2320746"/>
        <a:ext cx="6378818" cy="714075"/>
      </dsp:txXfrm>
    </dsp:sp>
    <dsp:sp modelId="{7B07D36D-384E-DE46-B7A0-B3F8CFCEFB2F}">
      <dsp:nvSpPr>
        <dsp:cNvPr id="0" name=""/>
        <dsp:cNvSpPr/>
      </dsp:nvSpPr>
      <dsp:spPr>
        <a:xfrm>
          <a:off x="1625176" y="3034822"/>
          <a:ext cx="65007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DCF26-C5B4-4E45-97D0-CED360A02009}">
      <dsp:nvSpPr>
        <dsp:cNvPr id="0" name=""/>
        <dsp:cNvSpPr/>
      </dsp:nvSpPr>
      <dsp:spPr>
        <a:xfrm>
          <a:off x="1747064" y="3070525"/>
          <a:ext cx="6378818" cy="714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>
              <a:latin typeface="+mj-lt"/>
            </a:rPr>
            <a:t>Kaggle</a:t>
          </a:r>
          <a:endParaRPr lang="en-US" sz="2300" kern="1200" dirty="0">
            <a:latin typeface="+mj-lt"/>
          </a:endParaRPr>
        </a:p>
      </dsp:txBody>
      <dsp:txXfrm>
        <a:off x="1747064" y="3070525"/>
        <a:ext cx="6378818" cy="714075"/>
      </dsp:txXfrm>
    </dsp:sp>
    <dsp:sp modelId="{0CE4F38C-605B-5848-AAA6-08C6144A123D}">
      <dsp:nvSpPr>
        <dsp:cNvPr id="0" name=""/>
        <dsp:cNvSpPr/>
      </dsp:nvSpPr>
      <dsp:spPr>
        <a:xfrm>
          <a:off x="1625176" y="3784601"/>
          <a:ext cx="65007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7E2C9-1454-4B42-8BD8-37CA2B4918DC}">
      <dsp:nvSpPr>
        <dsp:cNvPr id="0" name=""/>
        <dsp:cNvSpPr/>
      </dsp:nvSpPr>
      <dsp:spPr>
        <a:xfrm>
          <a:off x="1747064" y="3820305"/>
          <a:ext cx="6378818" cy="714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+mj-lt"/>
            </a:rPr>
            <a:t>比賽</a:t>
          </a:r>
          <a:endParaRPr lang="en-US" sz="2300" kern="1200" dirty="0">
            <a:latin typeface="+mj-lt"/>
          </a:endParaRPr>
        </a:p>
      </dsp:txBody>
      <dsp:txXfrm>
        <a:off x="1747064" y="3820305"/>
        <a:ext cx="6378818" cy="714075"/>
      </dsp:txXfrm>
    </dsp:sp>
    <dsp:sp modelId="{4D9F5153-F651-1A44-B94A-369C844009C6}">
      <dsp:nvSpPr>
        <dsp:cNvPr id="0" name=""/>
        <dsp:cNvSpPr/>
      </dsp:nvSpPr>
      <dsp:spPr>
        <a:xfrm>
          <a:off x="1625176" y="4534381"/>
          <a:ext cx="65007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F5A04-E320-144A-A1C0-D18C9C5E08BC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社群媒體</a:t>
          </a:r>
          <a:br>
            <a:rPr lang="en-US" sz="3300" kern="1200" dirty="0"/>
          </a:br>
          <a:r>
            <a:rPr lang="en-US" sz="3300" kern="1200" dirty="0" err="1"/>
            <a:t>精準觀測</a:t>
          </a:r>
          <a:endParaRPr lang="en-US" sz="3300" kern="1200" dirty="0"/>
        </a:p>
      </dsp:txBody>
      <dsp:txXfrm>
        <a:off x="4392232" y="3136513"/>
        <a:ext cx="1781934" cy="1531918"/>
      </dsp:txXfrm>
    </dsp:sp>
    <dsp:sp modelId="{CFD70CAE-85D1-3B45-889C-F9065CB04558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輿情</a:t>
          </a:r>
          <a:endParaRPr lang="en-US" sz="3300" kern="1200" dirty="0"/>
        </a:p>
      </dsp:txBody>
      <dsp:txXfrm>
        <a:off x="2604759" y="2282937"/>
        <a:ext cx="1076134" cy="1069538"/>
      </dsp:txXfrm>
    </dsp:sp>
    <dsp:sp modelId="{C4CA6928-CCC4-5448-A4D8-3FA1D452252F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風向</a:t>
          </a:r>
          <a:endParaRPr lang="en-US" sz="3300" kern="1200" dirty="0"/>
        </a:p>
      </dsp:txBody>
      <dsp:txXfrm rot="-20700000">
        <a:off x="3738879" y="704426"/>
        <a:ext cx="1192106" cy="1192106"/>
      </dsp:txXfrm>
    </dsp:sp>
    <dsp:sp modelId="{B9A8A801-6282-9F49-98E2-E52501656866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593D1-1D1B-4741-944D-E68FA52BA916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42E23-B327-FF40-9580-DF34C0EC8160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F0D19-6C47-4C2D-962C-96D63AD32BB4}">
      <dsp:nvSpPr>
        <dsp:cNvPr id="0" name=""/>
        <dsp:cNvSpPr/>
      </dsp:nvSpPr>
      <dsp:spPr>
        <a:xfrm>
          <a:off x="-3880774" y="-595927"/>
          <a:ext cx="4625156" cy="4625156"/>
        </a:xfrm>
        <a:prstGeom prst="blockArc">
          <a:avLst>
            <a:gd name="adj1" fmla="val 18900000"/>
            <a:gd name="adj2" fmla="val 2700000"/>
            <a:gd name="adj3" fmla="val 46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28578-96BB-4B9B-A5B8-40F43D5295FA}">
      <dsp:nvSpPr>
        <dsp:cNvPr id="0" name=""/>
        <dsp:cNvSpPr/>
      </dsp:nvSpPr>
      <dsp:spPr>
        <a:xfrm>
          <a:off x="478696" y="343330"/>
          <a:ext cx="3553557" cy="6866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3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世界本来就是由關係组成的</a:t>
          </a:r>
        </a:p>
      </dsp:txBody>
      <dsp:txXfrm>
        <a:off x="478696" y="343330"/>
        <a:ext cx="3553557" cy="686660"/>
      </dsp:txXfrm>
    </dsp:sp>
    <dsp:sp modelId="{94BAE8EF-A9B5-4EFE-9FA4-A6E99022FF90}">
      <dsp:nvSpPr>
        <dsp:cNvPr id="0" name=""/>
        <dsp:cNvSpPr/>
      </dsp:nvSpPr>
      <dsp:spPr>
        <a:xfrm>
          <a:off x="49533" y="257497"/>
          <a:ext cx="858325" cy="85832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71ECE-A50C-4DF5-B110-CA529C89A7A8}">
      <dsp:nvSpPr>
        <dsp:cNvPr id="0" name=""/>
        <dsp:cNvSpPr/>
      </dsp:nvSpPr>
      <dsp:spPr>
        <a:xfrm>
          <a:off x="728297" y="1373320"/>
          <a:ext cx="3303956" cy="6866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3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ＲＤＢ處理不好關係</a:t>
          </a:r>
        </a:p>
      </dsp:txBody>
      <dsp:txXfrm>
        <a:off x="728297" y="1373320"/>
        <a:ext cx="3303956" cy="686660"/>
      </dsp:txXfrm>
    </dsp:sp>
    <dsp:sp modelId="{05087EA1-4D94-4AA9-B4E3-80F1168BA18E}">
      <dsp:nvSpPr>
        <dsp:cNvPr id="0" name=""/>
        <dsp:cNvSpPr/>
      </dsp:nvSpPr>
      <dsp:spPr>
        <a:xfrm>
          <a:off x="299134" y="1287487"/>
          <a:ext cx="858325" cy="858325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434B5-77A8-44C8-9A9F-89FA6AC9EC76}">
      <dsp:nvSpPr>
        <dsp:cNvPr id="0" name=""/>
        <dsp:cNvSpPr/>
      </dsp:nvSpPr>
      <dsp:spPr>
        <a:xfrm>
          <a:off x="478696" y="2403310"/>
          <a:ext cx="3553557" cy="6866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37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 err="1"/>
            <a:t>GraphDB</a:t>
          </a:r>
          <a:r>
            <a:rPr lang="zh-CN" altLang="en-US" sz="1900" kern="1200" dirty="0"/>
            <a:t>最適合處理關係</a:t>
          </a:r>
        </a:p>
      </dsp:txBody>
      <dsp:txXfrm>
        <a:off x="478696" y="2403310"/>
        <a:ext cx="3553557" cy="686660"/>
      </dsp:txXfrm>
    </dsp:sp>
    <dsp:sp modelId="{CBF1A5CA-C1BC-4096-AC27-E9C9EDACF3A9}">
      <dsp:nvSpPr>
        <dsp:cNvPr id="0" name=""/>
        <dsp:cNvSpPr/>
      </dsp:nvSpPr>
      <dsp:spPr>
        <a:xfrm>
          <a:off x="49533" y="2317478"/>
          <a:ext cx="858325" cy="858325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5C2BE-ADC4-41BA-B180-12A4CF248FF7}">
      <dsp:nvSpPr>
        <dsp:cNvPr id="0" name=""/>
        <dsp:cNvSpPr/>
      </dsp:nvSpPr>
      <dsp:spPr>
        <a:xfrm rot="5400000">
          <a:off x="5174765" y="-2180112"/>
          <a:ext cx="649756" cy="51761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Neo4j </a:t>
          </a:r>
          <a:r>
            <a:rPr lang="zh-CN" altLang="en-US" sz="1400" kern="1200" dirty="0"/>
            <a:t>已被數千家機構用於關鍵產品應用中，其中包括全球</a:t>
          </a:r>
          <a:r>
            <a:rPr lang="en-US" altLang="en-US" sz="1400" kern="1200" dirty="0"/>
            <a:t>2000</a:t>
          </a:r>
          <a:r>
            <a:rPr lang="zh-CN" altLang="en-US" sz="1400" kern="1200" dirty="0"/>
            <a:t>强中的</a:t>
          </a:r>
          <a:r>
            <a:rPr lang="en-US" altLang="en-US" sz="1400" kern="1200" dirty="0"/>
            <a:t>50</a:t>
          </a:r>
          <a:r>
            <a:rPr lang="zh-CN" altLang="en-US" sz="1400" kern="1200" dirty="0"/>
            <a:t>多家機構。</a:t>
          </a:r>
        </a:p>
      </dsp:txBody>
      <dsp:txXfrm rot="-5400000">
        <a:off x="2911576" y="114795"/>
        <a:ext cx="5144417" cy="586320"/>
      </dsp:txXfrm>
    </dsp:sp>
    <dsp:sp modelId="{772425A7-9873-4D49-9E8D-B08AF5BEA702}">
      <dsp:nvSpPr>
        <dsp:cNvPr id="0" name=""/>
        <dsp:cNvSpPr/>
      </dsp:nvSpPr>
      <dsp:spPr>
        <a:xfrm>
          <a:off x="0" y="0"/>
          <a:ext cx="2911575" cy="8121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世界領先的</a:t>
          </a:r>
          <a:r>
            <a:rPr lang="en-US" altLang="zh-CN" sz="2300" kern="1200" dirty="0" err="1"/>
            <a:t>GraphDB</a:t>
          </a:r>
          <a:endParaRPr lang="zh-CN" altLang="en-US" sz="2300" kern="1200" dirty="0"/>
        </a:p>
      </dsp:txBody>
      <dsp:txXfrm>
        <a:off x="39648" y="39648"/>
        <a:ext cx="2832279" cy="732899"/>
      </dsp:txXfrm>
    </dsp:sp>
    <dsp:sp modelId="{ACBB73F7-9B8C-4F2E-A2C4-4AED0843785C}">
      <dsp:nvSpPr>
        <dsp:cNvPr id="0" name=""/>
        <dsp:cNvSpPr/>
      </dsp:nvSpPr>
      <dsp:spPr>
        <a:xfrm rot="5400000">
          <a:off x="5174765" y="-1327307"/>
          <a:ext cx="649756" cy="51761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Neo4j </a:t>
          </a:r>
          <a:r>
            <a:rPr lang="zh-CN" altLang="en-US" sz="1400" kern="1200" dirty="0"/>
            <a:t>有活躍的</a:t>
          </a:r>
          <a:r>
            <a:rPr lang="en-US" altLang="zh-CN" sz="1400" kern="1200" dirty="0" err="1"/>
            <a:t>GraphDB</a:t>
          </a:r>
          <a:r>
            <a:rPr lang="zh-CN" altLang="en-US" sz="1400" kern="1200" dirty="0"/>
            <a:t>愛好者社群，這些愛好者創建了一個穩健且持續發展的生態系統。</a:t>
          </a:r>
        </a:p>
      </dsp:txBody>
      <dsp:txXfrm rot="-5400000">
        <a:off x="2911576" y="967600"/>
        <a:ext cx="5144417" cy="586320"/>
      </dsp:txXfrm>
    </dsp:sp>
    <dsp:sp modelId="{03500328-B7A5-4002-899F-DBE293F0CEE0}">
      <dsp:nvSpPr>
        <dsp:cNvPr id="0" name=""/>
        <dsp:cNvSpPr/>
      </dsp:nvSpPr>
      <dsp:spPr>
        <a:xfrm>
          <a:off x="0" y="854662"/>
          <a:ext cx="2911575" cy="8121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最大最活躍的社群</a:t>
          </a:r>
        </a:p>
      </dsp:txBody>
      <dsp:txXfrm>
        <a:off x="39648" y="894310"/>
        <a:ext cx="2832279" cy="732899"/>
      </dsp:txXfrm>
    </dsp:sp>
    <dsp:sp modelId="{C4796B6C-FAFA-4748-BBD7-2C7205279F90}">
      <dsp:nvSpPr>
        <dsp:cNvPr id="0" name=""/>
        <dsp:cNvSpPr/>
      </dsp:nvSpPr>
      <dsp:spPr>
        <a:xfrm rot="5400000">
          <a:off x="5174765" y="-474502"/>
          <a:ext cx="649756" cy="51761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Neo4j </a:t>
          </a:r>
          <a:r>
            <a:rPr lang="zh-CN" altLang="en-US" sz="1400" kern="1200" dirty="0"/>
            <a:t>在提供超高速讀寫性能的同時，還能保證數據的完整性。</a:t>
          </a:r>
        </a:p>
      </dsp:txBody>
      <dsp:txXfrm rot="-5400000">
        <a:off x="2911576" y="1820405"/>
        <a:ext cx="5144417" cy="586320"/>
      </dsp:txXfrm>
    </dsp:sp>
    <dsp:sp modelId="{BDC6ECA1-E10D-49EB-9344-3C9EE560C1C7}">
      <dsp:nvSpPr>
        <dsp:cNvPr id="0" name=""/>
        <dsp:cNvSpPr/>
      </dsp:nvSpPr>
      <dsp:spPr>
        <a:xfrm>
          <a:off x="0" y="1707467"/>
          <a:ext cx="2911575" cy="8121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讀寫性能伸縮性</a:t>
          </a:r>
        </a:p>
      </dsp:txBody>
      <dsp:txXfrm>
        <a:off x="39648" y="1747115"/>
        <a:ext cx="2832279" cy="732899"/>
      </dsp:txXfrm>
    </dsp:sp>
    <dsp:sp modelId="{1C7A48B0-37CD-48CD-B7E4-1922D4E2476B}">
      <dsp:nvSpPr>
        <dsp:cNvPr id="0" name=""/>
        <dsp:cNvSpPr/>
      </dsp:nvSpPr>
      <dsp:spPr>
        <a:xfrm rot="5400000">
          <a:off x="5174765" y="378303"/>
          <a:ext cx="649756" cy="51761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依靠完全本地存儲和處理達到高性能。索引自由鄰接，大大縮短了讀取時間，即使數據不斷增長，也能提供並行吞吐量。</a:t>
          </a:r>
        </a:p>
      </dsp:txBody>
      <dsp:txXfrm rot="-5400000">
        <a:off x="2911576" y="2673210"/>
        <a:ext cx="5144417" cy="586320"/>
      </dsp:txXfrm>
    </dsp:sp>
    <dsp:sp modelId="{7F26709E-D8AD-432A-AF84-8DB0AA046957}">
      <dsp:nvSpPr>
        <dsp:cNvPr id="0" name=""/>
        <dsp:cNvSpPr/>
      </dsp:nvSpPr>
      <dsp:spPr>
        <a:xfrm>
          <a:off x="0" y="2560272"/>
          <a:ext cx="2911575" cy="8121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高性能存儲處理</a:t>
          </a:r>
        </a:p>
      </dsp:txBody>
      <dsp:txXfrm>
        <a:off x="39648" y="2599920"/>
        <a:ext cx="2832279" cy="732899"/>
      </dsp:txXfrm>
    </dsp:sp>
    <dsp:sp modelId="{B4DBC208-1CCB-4C3A-911B-A463B9CF9848}">
      <dsp:nvSpPr>
        <dsp:cNvPr id="0" name=""/>
        <dsp:cNvSpPr/>
      </dsp:nvSpPr>
      <dsp:spPr>
        <a:xfrm rot="5400000">
          <a:off x="5174765" y="1231108"/>
          <a:ext cx="649756" cy="517613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成熟的用户界面，内置豐富的學習和教育資源。</a:t>
          </a:r>
        </a:p>
      </dsp:txBody>
      <dsp:txXfrm rot="-5400000">
        <a:off x="2911576" y="3526015"/>
        <a:ext cx="5144417" cy="586320"/>
      </dsp:txXfrm>
    </dsp:sp>
    <dsp:sp modelId="{0989DA97-79C1-450C-B480-50D20F75D30A}">
      <dsp:nvSpPr>
        <dsp:cNvPr id="0" name=""/>
        <dsp:cNvSpPr/>
      </dsp:nvSpPr>
      <dsp:spPr>
        <a:xfrm>
          <a:off x="0" y="3413078"/>
          <a:ext cx="2911575" cy="8121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容易學習</a:t>
          </a:r>
        </a:p>
      </dsp:txBody>
      <dsp:txXfrm>
        <a:off x="39648" y="3452726"/>
        <a:ext cx="2832279" cy="732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FDC49-C43C-6449-A0C4-0AABBDCC9A04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7BEC5-9238-674E-9F84-BF72C2D1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3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161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133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3707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796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9059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479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b="1" dirty="0"/>
              <a:t>邊緣智慧、</a:t>
            </a:r>
            <a:r>
              <a:rPr lang="zh-CN" altLang="en-US" b="1" dirty="0"/>
              <a:t>邊緣運算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27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在傳統的工業時代，你連客戶是誰都不知道，你也不知道他們用了你的產品之後感受怎麼樣，是無法談“客戶第一”的？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用戶在使用你產品的過程中，他的行為就直接把他的需求以及他實際的感受告訴你了。比如，你在搜索引擎的結果頁點了哪一條，就直接告訴了這個搜索引擎，它按相關性排序的那個結果效果夠不夠好。淘寶給你推薦了那麼多商品，你點擊了哪個商品進去看，也直接給了淘寶的推薦引擎一個反饋，你滿意還是不滿意，應該怎樣去改進。</a:t>
            </a:r>
            <a:endParaRPr lang="en-US" altLang="zh-TW" dirty="0"/>
          </a:p>
          <a:p>
            <a:pPr marL="0" indent="0">
              <a:buNone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它是通過真實的客戶、真實的聯結、真實的互動，來了解客戶對於你所提供的產品和服務實際的反饋，再基於這個基礎不斷優化。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在傳統的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B2C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模式中，企業跟客戶是單次的接觸，產品銷售結束了後企業跟客戶之間就不再有任何關係了。</a:t>
            </a:r>
            <a:endParaRPr lang="zh-TW" altLang="en-US" dirty="0">
              <a:effectLst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但是在新的智能時代，往往產品銷售結束之後才是服務的開始，才是你的商業真正能夠創造價值的時候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因為客戶的轉移成本比以前要低得多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7BEC5-9238-674E-9F84-BF72C2D149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9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只有通過互聯網產品和客戶發生互動，才能夠真實地了解他們的需求、反饋，迭代優化你的產品和服務。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7BEC5-9238-674E-9F84-BF72C2D149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0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1" name="Google Shape;18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944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406a1c5a54_0_5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4" name="Google Shape;2034;g406a1c5a54_0_5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819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183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7BEC5-9238-674E-9F84-BF72C2D149F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68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CREATE 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陈冠希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 name: "</a:t>
            </a:r>
            <a:r>
              <a:rPr lang="zh-CN" altLang="en-US" dirty="0"/>
              <a:t>陈冠希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王菲</a:t>
            </a:r>
            <a:r>
              <a:rPr lang="en-US" altLang="zh-CN" dirty="0"/>
              <a:t>:</a:t>
            </a:r>
            <a:r>
              <a:rPr lang="zh-CN" altLang="en-US" dirty="0"/>
              <a:t>明星   </a:t>
            </a:r>
            <a:r>
              <a:rPr lang="en-US" altLang="zh-CN" dirty="0"/>
              <a:t>{ name: "</a:t>
            </a:r>
            <a:r>
              <a:rPr lang="zh-CN" altLang="en-US" dirty="0"/>
              <a:t>王菲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李亚鹏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 name: "</a:t>
            </a:r>
            <a:r>
              <a:rPr lang="zh-CN" altLang="en-US" dirty="0"/>
              <a:t>李亚鹏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瞿颖</a:t>
            </a:r>
            <a:r>
              <a:rPr lang="en-US" altLang="zh-CN" dirty="0"/>
              <a:t>:</a:t>
            </a:r>
            <a:r>
              <a:rPr lang="zh-CN" altLang="en-US" dirty="0"/>
              <a:t>明星   </a:t>
            </a:r>
            <a:r>
              <a:rPr lang="en-US" altLang="zh-CN" dirty="0"/>
              <a:t>{ name: "</a:t>
            </a:r>
            <a:r>
              <a:rPr lang="zh-CN" altLang="en-US" dirty="0"/>
              <a:t>瞿颖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张柏芝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 name: "</a:t>
            </a:r>
            <a:r>
              <a:rPr lang="zh-CN" altLang="en-US" dirty="0"/>
              <a:t>张柏芝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谢霆锋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 name: "</a:t>
            </a:r>
            <a:r>
              <a:rPr lang="zh-CN" altLang="en-US" dirty="0"/>
              <a:t>谢霆锋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周迅</a:t>
            </a:r>
            <a:r>
              <a:rPr lang="en-US" altLang="zh-CN" dirty="0"/>
              <a:t>:</a:t>
            </a:r>
            <a:r>
              <a:rPr lang="zh-CN" altLang="en-US" dirty="0"/>
              <a:t>明星   </a:t>
            </a:r>
            <a:r>
              <a:rPr lang="en-US" altLang="zh-CN" dirty="0"/>
              <a:t>{ name: "</a:t>
            </a:r>
            <a:r>
              <a:rPr lang="zh-CN" altLang="en-US" dirty="0"/>
              <a:t>周迅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张亚东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 name: "</a:t>
            </a:r>
            <a:r>
              <a:rPr lang="zh-CN" altLang="en-US" dirty="0"/>
              <a:t>张亚东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窦唯</a:t>
            </a:r>
            <a:r>
              <a:rPr lang="en-US" altLang="zh-CN" dirty="0"/>
              <a:t>:</a:t>
            </a:r>
            <a:r>
              <a:rPr lang="zh-CN" altLang="en-US" dirty="0"/>
              <a:t>明星   </a:t>
            </a:r>
            <a:r>
              <a:rPr lang="en-US" altLang="zh-CN" dirty="0"/>
              <a:t>{ name: "</a:t>
            </a:r>
            <a:r>
              <a:rPr lang="zh-CN" altLang="en-US" dirty="0"/>
              <a:t>窦唯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窦鹏</a:t>
            </a:r>
            <a:r>
              <a:rPr lang="en-US" altLang="zh-CN" dirty="0"/>
              <a:t>:</a:t>
            </a:r>
            <a:r>
              <a:rPr lang="zh-CN" altLang="en-US" dirty="0"/>
              <a:t>明星   </a:t>
            </a:r>
            <a:r>
              <a:rPr lang="en-US" altLang="zh-CN" dirty="0"/>
              <a:t>{ name: "</a:t>
            </a:r>
            <a:r>
              <a:rPr lang="zh-CN" altLang="en-US" dirty="0"/>
              <a:t>窦鹏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李大齐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 name: "</a:t>
            </a:r>
            <a:r>
              <a:rPr lang="zh-CN" altLang="en-US" dirty="0"/>
              <a:t>李大齐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朴树</a:t>
            </a:r>
            <a:r>
              <a:rPr lang="en-US" altLang="zh-CN" dirty="0"/>
              <a:t>:</a:t>
            </a:r>
            <a:r>
              <a:rPr lang="zh-CN" altLang="en-US" dirty="0"/>
              <a:t>明星   </a:t>
            </a:r>
            <a:r>
              <a:rPr lang="en-US" altLang="zh-CN" dirty="0"/>
              <a:t>{ name: "</a:t>
            </a:r>
            <a:r>
              <a:rPr lang="zh-CN" altLang="en-US" dirty="0"/>
              <a:t>朴树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窦颖</a:t>
            </a:r>
            <a:r>
              <a:rPr lang="en-US" altLang="zh-CN" dirty="0"/>
              <a:t>:</a:t>
            </a:r>
            <a:r>
              <a:rPr lang="zh-CN" altLang="en-US" dirty="0"/>
              <a:t>明星   </a:t>
            </a:r>
            <a:r>
              <a:rPr lang="en-US" altLang="zh-CN" dirty="0"/>
              <a:t>{ name: "</a:t>
            </a:r>
            <a:r>
              <a:rPr lang="zh-CN" altLang="en-US" dirty="0"/>
              <a:t>窦颖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梁朝伟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 name: "</a:t>
            </a:r>
            <a:r>
              <a:rPr lang="zh-CN" altLang="en-US" dirty="0"/>
              <a:t>梁朝伟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刘嘉玲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 name: "</a:t>
            </a:r>
            <a:r>
              <a:rPr lang="zh-CN" altLang="en-US" dirty="0"/>
              <a:t>刘嘉玲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周迅</a:t>
            </a:r>
            <a:r>
              <a:rPr lang="en-US" altLang="zh-CN" dirty="0"/>
              <a:t>)-[:</a:t>
            </a:r>
            <a:r>
              <a:rPr lang="zh-CN" altLang="en-US" dirty="0"/>
              <a:t>旧爱</a:t>
            </a:r>
            <a:r>
              <a:rPr lang="en-US" altLang="zh-CN" dirty="0"/>
              <a:t>]-&gt;(</a:t>
            </a:r>
            <a:r>
              <a:rPr lang="zh-CN" altLang="en-US" dirty="0"/>
              <a:t>窦鹏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周迅</a:t>
            </a:r>
            <a:r>
              <a:rPr lang="en-US" altLang="zh-CN" dirty="0"/>
              <a:t>)-[:</a:t>
            </a:r>
            <a:r>
              <a:rPr lang="zh-CN" altLang="en-US" dirty="0"/>
              <a:t>旧爱</a:t>
            </a:r>
            <a:r>
              <a:rPr lang="en-US" altLang="zh-CN" dirty="0"/>
              <a:t>]-&gt;(</a:t>
            </a:r>
            <a:r>
              <a:rPr lang="zh-CN" altLang="en-US" dirty="0"/>
              <a:t>李大齐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周迅</a:t>
            </a:r>
            <a:r>
              <a:rPr lang="en-US" altLang="zh-CN" dirty="0"/>
              <a:t>)-[:</a:t>
            </a:r>
            <a:r>
              <a:rPr lang="zh-CN" altLang="en-US" dirty="0"/>
              <a:t>旧爱</a:t>
            </a:r>
            <a:r>
              <a:rPr lang="en-US" altLang="zh-CN" dirty="0"/>
              <a:t>]-&gt;(</a:t>
            </a:r>
            <a:r>
              <a:rPr lang="zh-CN" altLang="en-US" dirty="0"/>
              <a:t>朴树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周迅</a:t>
            </a:r>
            <a:r>
              <a:rPr lang="en-US" altLang="zh-CN" dirty="0"/>
              <a:t>)-[:</a:t>
            </a:r>
            <a:r>
              <a:rPr lang="zh-CN" altLang="en-US" dirty="0"/>
              <a:t>旧爱</a:t>
            </a:r>
            <a:r>
              <a:rPr lang="en-US" altLang="zh-CN" dirty="0"/>
              <a:t>]-&gt;(</a:t>
            </a:r>
            <a:r>
              <a:rPr lang="zh-CN" altLang="en-US" dirty="0"/>
              <a:t>李亚鹏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周迅</a:t>
            </a:r>
            <a:r>
              <a:rPr lang="en-US" altLang="zh-CN" dirty="0"/>
              <a:t>)-[:</a:t>
            </a:r>
            <a:r>
              <a:rPr lang="zh-CN" altLang="en-US" dirty="0"/>
              <a:t>绯闻</a:t>
            </a:r>
            <a:r>
              <a:rPr lang="en-US" altLang="zh-CN" dirty="0"/>
              <a:t>]-&gt;(</a:t>
            </a:r>
            <a:r>
              <a:rPr lang="zh-CN" altLang="en-US" dirty="0"/>
              <a:t>梁朝伟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周迅</a:t>
            </a:r>
            <a:r>
              <a:rPr lang="en-US" altLang="zh-CN" dirty="0"/>
              <a:t>)-[:</a:t>
            </a:r>
            <a:r>
              <a:rPr lang="zh-CN" altLang="en-US" dirty="0"/>
              <a:t>绯闻</a:t>
            </a:r>
            <a:r>
              <a:rPr lang="en-US" altLang="zh-CN" dirty="0"/>
              <a:t>]-&gt;(</a:t>
            </a:r>
            <a:r>
              <a:rPr lang="zh-CN" altLang="en-US" dirty="0"/>
              <a:t>谢霆锋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王菲</a:t>
            </a:r>
            <a:r>
              <a:rPr lang="en-US" altLang="zh-CN" dirty="0"/>
              <a:t>)-[:</a:t>
            </a:r>
            <a:r>
              <a:rPr lang="zh-CN" altLang="en-US" dirty="0"/>
              <a:t>离异</a:t>
            </a:r>
            <a:r>
              <a:rPr lang="en-US" altLang="zh-CN" dirty="0"/>
              <a:t>]-&gt;(</a:t>
            </a:r>
            <a:r>
              <a:rPr lang="zh-CN" altLang="en-US" dirty="0"/>
              <a:t>李亚鹏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王菲</a:t>
            </a:r>
            <a:r>
              <a:rPr lang="en-US" altLang="zh-CN" dirty="0"/>
              <a:t>)-[:</a:t>
            </a:r>
            <a:r>
              <a:rPr lang="zh-CN" altLang="en-US" dirty="0"/>
              <a:t>旧爱</a:t>
            </a:r>
            <a:r>
              <a:rPr lang="en-US" altLang="zh-CN" dirty="0"/>
              <a:t>]-&gt;(</a:t>
            </a:r>
            <a:r>
              <a:rPr lang="zh-CN" altLang="en-US" dirty="0"/>
              <a:t>谢霆锋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王菲</a:t>
            </a:r>
            <a:r>
              <a:rPr lang="en-US" altLang="zh-CN" dirty="0"/>
              <a:t>)-[:</a:t>
            </a:r>
            <a:r>
              <a:rPr lang="zh-CN" altLang="en-US" dirty="0"/>
              <a:t>离异</a:t>
            </a:r>
            <a:r>
              <a:rPr lang="en-US" altLang="zh-CN" dirty="0"/>
              <a:t>]-&gt;(</a:t>
            </a:r>
            <a:r>
              <a:rPr lang="zh-CN" altLang="en-US" dirty="0"/>
              <a:t>窦唯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谢霆锋</a:t>
            </a:r>
            <a:r>
              <a:rPr lang="en-US" altLang="zh-CN" dirty="0"/>
              <a:t>)-[:</a:t>
            </a:r>
            <a:r>
              <a:rPr lang="zh-CN" altLang="en-US" dirty="0"/>
              <a:t>旧友</a:t>
            </a:r>
            <a:r>
              <a:rPr lang="en-US" altLang="zh-CN" dirty="0"/>
              <a:t>]-&gt;(</a:t>
            </a:r>
            <a:r>
              <a:rPr lang="zh-CN" altLang="en-US" dirty="0"/>
              <a:t>陈冠希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谢霆锋</a:t>
            </a:r>
            <a:r>
              <a:rPr lang="en-US" altLang="zh-CN" dirty="0"/>
              <a:t>)-[:</a:t>
            </a:r>
            <a:r>
              <a:rPr lang="zh-CN" altLang="en-US" dirty="0"/>
              <a:t>离异</a:t>
            </a:r>
            <a:r>
              <a:rPr lang="en-US" altLang="zh-CN" dirty="0"/>
              <a:t>]-&gt;(</a:t>
            </a:r>
            <a:r>
              <a:rPr lang="zh-CN" altLang="en-US" dirty="0"/>
              <a:t>张柏芝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张亚东</a:t>
            </a:r>
            <a:r>
              <a:rPr lang="en-US" altLang="zh-CN" dirty="0"/>
              <a:t>)-[:</a:t>
            </a:r>
            <a:r>
              <a:rPr lang="zh-CN" altLang="en-US" dirty="0"/>
              <a:t>制作人</a:t>
            </a:r>
            <a:r>
              <a:rPr lang="en-US" altLang="zh-CN" dirty="0"/>
              <a:t>]-&gt;(</a:t>
            </a:r>
            <a:r>
              <a:rPr lang="zh-CN" altLang="en-US" dirty="0"/>
              <a:t>朴树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张亚东</a:t>
            </a:r>
            <a:r>
              <a:rPr lang="en-US" altLang="zh-CN" dirty="0"/>
              <a:t>)-[:</a:t>
            </a:r>
            <a:r>
              <a:rPr lang="zh-CN" altLang="en-US" dirty="0"/>
              <a:t>离异</a:t>
            </a:r>
            <a:r>
              <a:rPr lang="en-US" altLang="zh-CN" dirty="0"/>
              <a:t>]-&gt;(</a:t>
            </a:r>
            <a:r>
              <a:rPr lang="zh-CN" altLang="en-US" dirty="0"/>
              <a:t>窦颖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张亚东</a:t>
            </a:r>
            <a:r>
              <a:rPr lang="en-US" altLang="zh-CN" dirty="0"/>
              <a:t>)-[:</a:t>
            </a:r>
            <a:r>
              <a:rPr lang="zh-CN" altLang="en-US" dirty="0"/>
              <a:t>制作人</a:t>
            </a:r>
            <a:r>
              <a:rPr lang="en-US" altLang="zh-CN" dirty="0"/>
              <a:t>]-&gt;(</a:t>
            </a:r>
            <a:r>
              <a:rPr lang="zh-CN" altLang="en-US" dirty="0"/>
              <a:t>王菲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李亚鹏</a:t>
            </a:r>
            <a:r>
              <a:rPr lang="en-US" altLang="zh-CN" dirty="0"/>
              <a:t>)-[:</a:t>
            </a:r>
            <a:r>
              <a:rPr lang="zh-CN" altLang="en-US" dirty="0"/>
              <a:t>旧爱</a:t>
            </a:r>
            <a:r>
              <a:rPr lang="en-US" altLang="zh-CN" dirty="0"/>
              <a:t>]-&gt;(</a:t>
            </a:r>
            <a:r>
              <a:rPr lang="zh-CN" altLang="en-US" dirty="0"/>
              <a:t>瞿颖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陈冠希</a:t>
            </a:r>
            <a:r>
              <a:rPr lang="en-US" altLang="zh-CN" dirty="0"/>
              <a:t>)-[:</a:t>
            </a:r>
            <a:r>
              <a:rPr lang="zh-CN" altLang="en-US" dirty="0"/>
              <a:t>旧爱</a:t>
            </a:r>
            <a:r>
              <a:rPr lang="en-US" altLang="zh-CN" dirty="0"/>
              <a:t>]-&gt;(</a:t>
            </a:r>
            <a:r>
              <a:rPr lang="zh-CN" altLang="en-US" dirty="0"/>
              <a:t>张柏芝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瞿颖</a:t>
            </a:r>
            <a:r>
              <a:rPr lang="en-US" altLang="zh-CN" dirty="0"/>
              <a:t>)-[:</a:t>
            </a:r>
            <a:r>
              <a:rPr lang="zh-CN" altLang="en-US" dirty="0"/>
              <a:t>旧爱</a:t>
            </a:r>
            <a:r>
              <a:rPr lang="en-US" altLang="zh-CN" dirty="0"/>
              <a:t>]-&gt;(</a:t>
            </a:r>
            <a:r>
              <a:rPr lang="zh-CN" altLang="en-US" dirty="0"/>
              <a:t>张亚东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窦唯</a:t>
            </a:r>
            <a:r>
              <a:rPr lang="en-US" altLang="zh-CN" dirty="0"/>
              <a:t>)-[:</a:t>
            </a:r>
            <a:r>
              <a:rPr lang="zh-CN" altLang="en-US" dirty="0"/>
              <a:t>堂兄弟</a:t>
            </a:r>
            <a:r>
              <a:rPr lang="en-US" altLang="zh-CN" dirty="0"/>
              <a:t>]-&gt;(</a:t>
            </a:r>
            <a:r>
              <a:rPr lang="zh-CN" altLang="en-US" dirty="0"/>
              <a:t>窦鹏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窦唯</a:t>
            </a:r>
            <a:r>
              <a:rPr lang="en-US" altLang="zh-CN" dirty="0"/>
              <a:t>)-[:</a:t>
            </a:r>
            <a:r>
              <a:rPr lang="zh-CN" altLang="en-US" dirty="0"/>
              <a:t>兄妹</a:t>
            </a:r>
            <a:r>
              <a:rPr lang="en-US" altLang="zh-CN" dirty="0"/>
              <a:t>]-&gt;(</a:t>
            </a:r>
            <a:r>
              <a:rPr lang="zh-CN" altLang="en-US" dirty="0"/>
              <a:t>窦颖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梁朝伟</a:t>
            </a:r>
            <a:r>
              <a:rPr lang="en-US" altLang="zh-CN" dirty="0"/>
              <a:t>)-[:</a:t>
            </a:r>
            <a:r>
              <a:rPr lang="zh-CN" altLang="en-US" dirty="0"/>
              <a:t>夫妻</a:t>
            </a:r>
            <a:r>
              <a:rPr lang="en-US" altLang="zh-CN" dirty="0"/>
              <a:t>]-&gt;(</a:t>
            </a:r>
            <a:r>
              <a:rPr lang="zh-CN" altLang="en-US" dirty="0"/>
              <a:t>刘嘉玲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王菲</a:t>
            </a:r>
            <a:r>
              <a:rPr lang="en-US" altLang="zh-CN" dirty="0"/>
              <a:t>)-[:</a:t>
            </a:r>
            <a:r>
              <a:rPr lang="zh-CN" altLang="en-US" dirty="0"/>
              <a:t>好友</a:t>
            </a:r>
            <a:r>
              <a:rPr lang="en-US" altLang="zh-CN" dirty="0"/>
              <a:t>]-&gt;(</a:t>
            </a:r>
            <a:r>
              <a:rPr lang="zh-CN" altLang="en-US" dirty="0"/>
              <a:t>刘嘉玲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F13D9-F1E9-49F6-9107-75CC0EE4705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002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406a1c5a54_0_9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406a1c5a54_0_9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792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585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059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9724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6939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64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4349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IN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769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27615" y="3043730"/>
            <a:ext cx="5472863" cy="213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3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737602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614300" y="5357596"/>
            <a:ext cx="5481703" cy="73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874" marR="0" lvl="0" indent="-171439" algn="l" rtl="0">
              <a:spcBef>
                <a:spcPts val="27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750" marR="0" lvl="1" indent="-171439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624" marR="0" lvl="2" indent="-171439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499" marR="0" lvl="3" indent="-171439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375" marR="0" lvl="4" indent="-171439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250" marR="0" lvl="5" indent="-300016" algn="l" rtl="0">
              <a:spcBef>
                <a:spcPts val="404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124" marR="0" lvl="6" indent="-300016" algn="l" rtl="0">
              <a:spcBef>
                <a:spcPts val="404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000" marR="0" lvl="7" indent="-300016" algn="l" rtl="0">
              <a:spcBef>
                <a:spcPts val="404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5874" marR="0" lvl="8" indent="-300016" algn="l" rtl="0">
              <a:spcBef>
                <a:spcPts val="404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0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601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30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75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590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206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1_Title Slide"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Shape 1832"/>
          <p:cNvSpPr/>
          <p:nvPr/>
        </p:nvSpPr>
        <p:spPr>
          <a:xfrm>
            <a:off x="0" y="3886200"/>
            <a:ext cx="12192000" cy="2971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Shape 1833"/>
          <p:cNvSpPr txBox="1">
            <a:spLocks noGrp="1"/>
          </p:cNvSpPr>
          <p:nvPr>
            <p:ph type="ctrTitle"/>
          </p:nvPr>
        </p:nvSpPr>
        <p:spPr>
          <a:xfrm>
            <a:off x="914400" y="3887117"/>
            <a:ext cx="103632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  <a:defRPr sz="4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34" name="Shape 1834"/>
          <p:cNvSpPr txBox="1">
            <a:spLocks noGrp="1"/>
          </p:cNvSpPr>
          <p:nvPr>
            <p:ph type="subTitle" idx="1"/>
          </p:nvPr>
        </p:nvSpPr>
        <p:spPr>
          <a:xfrm>
            <a:off x="1828800" y="4399020"/>
            <a:ext cx="85344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67" marR="0" lvl="1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35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03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871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339" marR="0" lvl="5" indent="0" algn="ctr" rtl="0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809" marR="0" lvl="6" indent="0" algn="ctr" rtl="0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274" marR="0" lvl="7" indent="0" algn="ctr" rtl="0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743" marR="0" lvl="8" indent="0" algn="ctr" rtl="0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5" name="Shape 18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6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79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5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6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6" name="Shape 183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6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79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5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6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7" name="Shape 18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2814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0952" y="112878"/>
            <a:ext cx="6999891" cy="86458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B9A5-FF43-42EA-BAD1-DD91F61728EA}" type="datetimeFigureOut">
              <a:rPr lang="zh-CN" altLang="en-US" smtClean="0"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7BB2E-01EE-481A-A22D-C94B67297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01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1" cy="71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737602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634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218674" y="2870634"/>
            <a:ext cx="5932223" cy="71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2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30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1" cy="71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2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874" marR="0" lvl="0" indent="-171439" algn="l" rtl="0">
              <a:spcBef>
                <a:spcPts val="27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750" marR="0" lvl="1" indent="-171439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624" marR="0" lvl="2" indent="-17143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499" marR="0" lvl="3" indent="-17143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375" marR="0" lvl="4" indent="-17143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250" marR="0" lvl="5" indent="-28572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124" marR="0" lvl="6" indent="-28572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000" marR="0" lvl="7" indent="-28572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5874" marR="0" lvl="8" indent="-28572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874" marR="0" lvl="0" indent="-171439" algn="l" rtl="0">
              <a:spcBef>
                <a:spcPts val="27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35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750" marR="0" lvl="1" indent="-171439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624" marR="0" lvl="2" indent="-17143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499" marR="0" lvl="3" indent="-17143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375" marR="0" lvl="4" indent="-17143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250" marR="0" lvl="5" indent="-28572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124" marR="0" lvl="6" indent="-28572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000" marR="0" lvl="7" indent="-28572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5874" marR="0" lvl="8" indent="-28572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37602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43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 + 1 column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23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bg>
      <p:bgPr>
        <a:solidFill>
          <a:srgbClr val="F55D4B"/>
        </a:solidFill>
        <a:effectLst/>
      </p:bgPr>
    </p:bg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84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Quote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05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27612" y="3043730"/>
            <a:ext cx="5472863" cy="213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614297" y="5357596"/>
            <a:ext cx="5481703" cy="73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611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77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1" cy="71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138427"/>
            <a:ext cx="10972801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2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829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508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7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brtaiwan.com/article_content_AR0007979.html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bout-aws/global-infrastructure" TargetMode="External"/><Relationship Id="rId2" Type="http://schemas.openxmlformats.org/officeDocument/2006/relationships/hyperlink" Target="https://cloud.google.com/about/location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.microsoft.com/zh-tw/global-infrastructure/region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about/locations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aws.amazon.com/about-aws/global-infrastructure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azure.microsoft.com/zh-tw/global-infrastructure/regions/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products/calculator/" TargetMode="External"/><Relationship Id="rId3" Type="http://schemas.openxmlformats.org/officeDocument/2006/relationships/hyperlink" Target="https://cloud.google.com/free/?hl=zh-tw" TargetMode="External"/><Relationship Id="rId7" Type="http://schemas.openxmlformats.org/officeDocument/2006/relationships/hyperlink" Target="https://blog.gcp.expert/committed-use-discoun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zure.microsoft.com/zh-tw/offers/ms-azr-0044p/" TargetMode="External"/><Relationship Id="rId5" Type="http://schemas.openxmlformats.org/officeDocument/2006/relationships/hyperlink" Target="https://aws.amazon.com/tw/free/" TargetMode="External"/><Relationship Id="rId10" Type="http://schemas.openxmlformats.org/officeDocument/2006/relationships/hyperlink" Target="https://azure.microsoft.com/zh-tw/pricing/calculator/" TargetMode="External"/><Relationship Id="rId4" Type="http://schemas.openxmlformats.org/officeDocument/2006/relationships/hyperlink" Target="https://cloud.google.com/free/docs/always-free-usage-limits" TargetMode="External"/><Relationship Id="rId9" Type="http://schemas.openxmlformats.org/officeDocument/2006/relationships/hyperlink" Target="http://calculator.s3.amazonaws.com/index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readata.org/datasci/ecfa-and-data-science/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3"/>
          <p:cNvSpPr txBox="1">
            <a:spLocks noGrp="1"/>
          </p:cNvSpPr>
          <p:nvPr>
            <p:ph type="ctrTitle"/>
          </p:nvPr>
        </p:nvSpPr>
        <p:spPr>
          <a:xfrm>
            <a:off x="1985792" y="2211889"/>
            <a:ext cx="1890100" cy="253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>
              <a:buSzPts val="3600"/>
            </a:pPr>
            <a:r>
              <a:rPr lang="zh-CN" altLang="en-US" sz="7198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深入社群</a:t>
            </a:r>
            <a:endParaRPr sz="7198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23"/>
          <p:cNvSpPr txBox="1">
            <a:spLocks noGrp="1"/>
          </p:cNvSpPr>
          <p:nvPr>
            <p:ph type="body" idx="1"/>
          </p:nvPr>
        </p:nvSpPr>
        <p:spPr>
          <a:xfrm>
            <a:off x="2146527" y="4743449"/>
            <a:ext cx="4110206" cy="55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94" rIns="0" bIns="45694" anchor="t" anchorCtr="0">
            <a:noAutofit/>
          </a:bodyPr>
          <a:lstStyle/>
          <a:p>
            <a:pPr marL="0" indent="0">
              <a:lnSpc>
                <a:spcPct val="70000"/>
              </a:lnSpc>
              <a:buClr>
                <a:srgbClr val="595959"/>
              </a:buClr>
            </a:pPr>
            <a:r>
              <a:rPr lang="en-IN" dirty="0">
                <a:solidFill>
                  <a:schemeClr val="bg1"/>
                </a:solidFill>
              </a:rPr>
              <a:t>Camille Hu</a:t>
            </a:r>
            <a:endParaRPr dirty="0">
              <a:solidFill>
                <a:schemeClr val="bg1"/>
              </a:solidFill>
            </a:endParaRPr>
          </a:p>
          <a:p>
            <a:pPr marL="0" indent="0">
              <a:lnSpc>
                <a:spcPct val="70000"/>
              </a:lnSpc>
              <a:buClr>
                <a:srgbClr val="595959"/>
              </a:buClr>
            </a:pPr>
            <a:r>
              <a:rPr lang="en-IN" dirty="0">
                <a:solidFill>
                  <a:schemeClr val="bg1"/>
                </a:solidFill>
              </a:rPr>
              <a:t>School of Big Data Management, Soochow U.</a:t>
            </a:r>
            <a:endParaRPr dirty="0">
              <a:solidFill>
                <a:schemeClr val="bg1"/>
              </a:solidFill>
            </a:endParaRPr>
          </a:p>
          <a:p>
            <a:pPr marL="0" indent="0">
              <a:lnSpc>
                <a:spcPct val="70000"/>
              </a:lnSpc>
              <a:buClr>
                <a:srgbClr val="595959"/>
              </a:buCl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ED31A3-9EDF-734F-BC44-4ECB9DB28C4E}"/>
              </a:ext>
            </a:extLst>
          </p:cNvPr>
          <p:cNvSpPr/>
          <p:nvPr/>
        </p:nvSpPr>
        <p:spPr>
          <a:xfrm>
            <a:off x="8226170" y="4417192"/>
            <a:ext cx="2440642" cy="244064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50">
              <a:buClr>
                <a:srgbClr val="000000"/>
              </a:buClr>
            </a:pPr>
            <a:endParaRPr lang="en-US" sz="105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8" name="Google Shape;1863;p23">
            <a:extLst>
              <a:ext uri="{FF2B5EF4-FFF2-40B4-BE49-F238E27FC236}">
                <a16:creationId xmlns:a16="http://schemas.microsoft.com/office/drawing/2014/main" id="{48810452-D5B5-994D-826D-12D8176B7533}"/>
              </a:ext>
            </a:extLst>
          </p:cNvPr>
          <p:cNvSpPr txBox="1">
            <a:spLocks/>
          </p:cNvSpPr>
          <p:nvPr/>
        </p:nvSpPr>
        <p:spPr>
          <a:xfrm>
            <a:off x="6844134" y="2731444"/>
            <a:ext cx="3822676" cy="281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750">
              <a:buSzPts val="3600"/>
            </a:pPr>
            <a:r>
              <a:rPr lang="zh-CN" altLang="en-US" sz="3000" kern="0" dirty="0">
                <a:solidFill>
                  <a:srgbClr val="FFFFFF"/>
                </a:solidFill>
              </a:rPr>
              <a:t>胡筱薇</a:t>
            </a:r>
            <a:br>
              <a:rPr lang="zh-CN" altLang="en-US" sz="3000" kern="0" dirty="0">
                <a:solidFill>
                  <a:srgbClr val="FFFFFF"/>
                </a:solidFill>
              </a:rPr>
            </a:br>
            <a:r>
              <a:rPr lang="en-US" altLang="zh-CN" sz="3000" kern="0" dirty="0">
                <a:solidFill>
                  <a:srgbClr val="FFFFFF"/>
                </a:solidFill>
              </a:rPr>
              <a:t>-</a:t>
            </a:r>
            <a:r>
              <a:rPr lang="zh-CN" altLang="en-US" sz="2000" kern="0" dirty="0">
                <a:solidFill>
                  <a:srgbClr val="FFFFFF"/>
                </a:solidFill>
              </a:rPr>
              <a:t>東吳大學巨資學院</a:t>
            </a:r>
            <a:r>
              <a:rPr lang="zh-TW" altLang="en-US" sz="2000" kern="0" dirty="0">
                <a:solidFill>
                  <a:srgbClr val="FFFFFF"/>
                </a:solidFill>
              </a:rPr>
              <a:t> 副教授</a:t>
            </a:r>
            <a:endParaRPr lang="en-US" altLang="zh-CN" sz="2000" kern="0" dirty="0">
              <a:solidFill>
                <a:srgbClr val="FFFFFF"/>
              </a:solidFill>
            </a:endParaRPr>
          </a:p>
          <a:p>
            <a:pPr defTabSz="685750">
              <a:buSzPts val="3600"/>
            </a:pPr>
            <a:r>
              <a:rPr lang="en-US" altLang="zh-TW" sz="2100" kern="0" dirty="0">
                <a:solidFill>
                  <a:srgbClr val="FFFFFF"/>
                </a:solidFill>
              </a:rPr>
              <a:t>-</a:t>
            </a:r>
            <a:r>
              <a:rPr lang="zh-CN" altLang="en-US" sz="2100" kern="0" dirty="0">
                <a:solidFill>
                  <a:srgbClr val="FFFFFF"/>
                </a:solidFill>
              </a:rPr>
              <a:t>東吳大學</a:t>
            </a:r>
            <a:r>
              <a:rPr lang="en-US" altLang="zh-TW" sz="2100" kern="0" dirty="0">
                <a:solidFill>
                  <a:srgbClr val="FFFFFF"/>
                </a:solidFill>
              </a:rPr>
              <a:t>AI</a:t>
            </a:r>
            <a:r>
              <a:rPr lang="zh-CN" altLang="en-US" sz="2100" kern="0" dirty="0">
                <a:solidFill>
                  <a:srgbClr val="FFFFFF"/>
                </a:solidFill>
              </a:rPr>
              <a:t>應用研究中心主任</a:t>
            </a:r>
            <a:br>
              <a:rPr lang="zh-CN" altLang="en-US" sz="2100" kern="0" dirty="0">
                <a:solidFill>
                  <a:srgbClr val="FFFFFF"/>
                </a:solidFill>
              </a:rPr>
            </a:br>
            <a:r>
              <a:rPr lang="en-US" altLang="zh-CN" sz="2100" kern="0" dirty="0">
                <a:solidFill>
                  <a:srgbClr val="FFFFFF"/>
                </a:solidFill>
              </a:rPr>
              <a:t>-</a:t>
            </a:r>
            <a:r>
              <a:rPr lang="zh-CN" altLang="en-US" sz="2100" kern="0" dirty="0">
                <a:solidFill>
                  <a:srgbClr val="FFFFFF"/>
                </a:solidFill>
              </a:rPr>
              <a:t>中研院人工智慧學校講座教師</a:t>
            </a:r>
            <a:br>
              <a:rPr lang="zh-CN" altLang="en-US" sz="2100" kern="0" dirty="0">
                <a:solidFill>
                  <a:srgbClr val="FFFFFF"/>
                </a:solidFill>
              </a:rPr>
            </a:br>
            <a:r>
              <a:rPr lang="en-US" altLang="zh-CN" sz="2100" kern="0" dirty="0">
                <a:solidFill>
                  <a:srgbClr val="FFFFFF"/>
                </a:solidFill>
              </a:rPr>
              <a:t>-</a:t>
            </a:r>
            <a:r>
              <a:rPr lang="zh-CN" altLang="en-US" sz="2100" kern="0" dirty="0">
                <a:solidFill>
                  <a:srgbClr val="FFFFFF"/>
                </a:solidFill>
              </a:rPr>
              <a:t>機器學習、社群網路探勘</a:t>
            </a:r>
            <a:br>
              <a:rPr lang="zh-CN" altLang="en-US" sz="2100" kern="0" dirty="0">
                <a:solidFill>
                  <a:srgbClr val="FFFFFF"/>
                </a:solidFill>
              </a:rPr>
            </a:br>
            <a:r>
              <a:rPr lang="en-US" altLang="zh-CN" sz="2100" kern="0" dirty="0">
                <a:solidFill>
                  <a:srgbClr val="FFFFFF"/>
                </a:solidFill>
              </a:rPr>
              <a:t>-</a:t>
            </a:r>
            <a:r>
              <a:rPr lang="zh-CN" altLang="en-US" sz="2100" kern="0" dirty="0">
                <a:solidFill>
                  <a:srgbClr val="FFFFFF"/>
                </a:solidFill>
              </a:rPr>
              <a:t>資料實驗室</a:t>
            </a:r>
            <a:br>
              <a:rPr lang="zh-CN" altLang="en-US" sz="2100" kern="0" dirty="0">
                <a:solidFill>
                  <a:srgbClr val="FFFFFF"/>
                </a:solidFill>
              </a:rPr>
            </a:br>
            <a:endParaRPr lang="zh-CN" altLang="en-US" sz="2100" b="1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723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1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1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18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18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-7.40741E-7 L -0.5408 -7.40741E-7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" grpId="0"/>
      <p:bldP spid="1864" grpId="0" uiExpand="1" build="p"/>
      <p:bldP spid="2" grpId="0" animBg="1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030" y="1138426"/>
            <a:ext cx="5359097" cy="55830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資料工程之運算工具</a:t>
            </a:r>
            <a:endParaRPr lang="en-US" altLang="zh-TW" sz="32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>
                <a:solidFill>
                  <a:schemeClr val="accent5"/>
                </a:solidFill>
              </a:rPr>
              <a:t>資料源接資料工具</a:t>
            </a:r>
            <a:endParaRPr lang="en-US" altLang="zh-TW" sz="2800" b="1" dirty="0">
              <a:solidFill>
                <a:schemeClr val="accent5"/>
              </a:solidFill>
            </a:endParaRP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/>
              <a:t>Apache Flume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/>
              <a:t>Apache Kafka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/>
              <a:t>Logstash</a:t>
            </a:r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>
                <a:solidFill>
                  <a:schemeClr val="accent5"/>
                </a:solidFill>
              </a:rPr>
              <a:t>資料處理引擎</a:t>
            </a:r>
            <a:endParaRPr lang="en-US" altLang="zh-TW" sz="2800" b="1" dirty="0">
              <a:solidFill>
                <a:schemeClr val="accent5"/>
              </a:solidFill>
            </a:endParaRP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/>
              <a:t>Apache MRv2(MapReduce)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/>
              <a:t>Apache Spark</a:t>
            </a:r>
            <a:endParaRPr lang="zh-TW" altLang="en-US" sz="2400" dirty="0"/>
          </a:p>
          <a:p>
            <a:pPr marL="571500" indent="-3429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10</a:t>
            </a:fld>
            <a:endParaRPr lang="en-IN" kern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588B3B-5C3D-6F4B-A99F-996851F53A8D}"/>
              </a:ext>
            </a:extLst>
          </p:cNvPr>
          <p:cNvSpPr txBox="1">
            <a:spLocks/>
          </p:cNvSpPr>
          <p:nvPr/>
        </p:nvSpPr>
        <p:spPr>
          <a:xfrm>
            <a:off x="6449099" y="1114366"/>
            <a:ext cx="5359097" cy="563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3200" b="1" kern="0" dirty="0"/>
              <a:t>資料工程之運算工具</a:t>
            </a:r>
            <a:endParaRPr lang="en-US" altLang="zh-TW" sz="3200" b="1" kern="0" dirty="0"/>
          </a:p>
          <a:p>
            <a:pPr marL="7429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sz="2800" b="1" kern="0" dirty="0">
                <a:solidFill>
                  <a:srgbClr val="C1057D"/>
                </a:solidFill>
              </a:rPr>
              <a:t>查詢工具</a:t>
            </a:r>
            <a:r>
              <a:rPr lang="en-US" altLang="zh-TW" sz="2800" b="1" kern="0" dirty="0">
                <a:solidFill>
                  <a:srgbClr val="C1057D"/>
                </a:solidFill>
              </a:rPr>
              <a:t>(Query Engine)</a:t>
            </a: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Apache Hive</a:t>
            </a: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Apache Impala (</a:t>
            </a:r>
            <a:r>
              <a:rPr lang="zh-TW" altLang="en-US" sz="2400" kern="0" dirty="0">
                <a:solidFill>
                  <a:srgbClr val="000000"/>
                </a:solidFill>
              </a:rPr>
              <a:t>已開源</a:t>
            </a:r>
            <a:r>
              <a:rPr lang="en-US" altLang="zh-TW" sz="2400" kern="0" dirty="0">
                <a:solidFill>
                  <a:srgbClr val="000000"/>
                </a:solidFill>
              </a:rPr>
              <a:t>)</a:t>
            </a: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Spark SQL</a:t>
            </a: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Amazon Athena</a:t>
            </a:r>
          </a:p>
          <a:p>
            <a:pPr marL="7429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sz="2800" b="1" kern="0" dirty="0">
                <a:solidFill>
                  <a:srgbClr val="C1057D"/>
                </a:solidFill>
              </a:rPr>
              <a:t>分散式儲存系統</a:t>
            </a:r>
            <a:endParaRPr lang="en-US" altLang="zh-TW" sz="2800" b="1" kern="0" dirty="0">
              <a:solidFill>
                <a:srgbClr val="C1057D"/>
              </a:solidFill>
            </a:endParaRP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Apache HDFS</a:t>
            </a: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Apache Kafka</a:t>
            </a: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Amazon S3</a:t>
            </a:r>
            <a:endParaRPr lang="zh-TW" altLang="en-US" sz="2400" kern="0" dirty="0">
              <a:solidFill>
                <a:srgbClr val="000000"/>
              </a:solidFill>
            </a:endParaRPr>
          </a:p>
          <a:p>
            <a:pPr marL="571500" indent="-342900">
              <a:lnSpc>
                <a:spcPct val="150000"/>
              </a:lnSpc>
              <a:buFont typeface="+mj-lt"/>
              <a:buAutoNum type="arabicPeriod" startAt="3"/>
            </a:pPr>
            <a:endParaRPr 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51900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030" y="1138426"/>
            <a:ext cx="5359097" cy="49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資料工程之運算工具</a:t>
            </a:r>
            <a:endParaRPr lang="en-US" altLang="zh-TW" sz="32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zh-TW" altLang="en-US" sz="2800" b="1" dirty="0">
                <a:solidFill>
                  <a:schemeClr val="accent5"/>
                </a:solidFill>
              </a:rPr>
              <a:t>分散式資料庫</a:t>
            </a:r>
            <a:endParaRPr lang="en-US" altLang="zh-TW" sz="2800" b="1" dirty="0">
              <a:solidFill>
                <a:schemeClr val="accent5"/>
              </a:solidFill>
            </a:endParaRP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/>
              <a:t>Apache HBase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/>
              <a:t>MongoDB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 err="1"/>
              <a:t>ElasticSearch</a:t>
            </a:r>
            <a:endParaRPr lang="en-US" altLang="zh-TW" sz="2400" dirty="0"/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/>
              <a:t>Apache Cassandra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dirty="0" err="1"/>
              <a:t>Redis</a:t>
            </a:r>
            <a:endParaRPr lang="en-US" altLang="zh-TW" sz="2400" dirty="0"/>
          </a:p>
          <a:p>
            <a:pPr marL="571500" indent="-342900">
              <a:lnSpc>
                <a:spcPct val="150000"/>
              </a:lnSpc>
              <a:buFont typeface="+mj-lt"/>
              <a:buAutoNum type="arabicPeriod" startAt="5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11</a:t>
            </a:fld>
            <a:endParaRPr lang="en-IN" kern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588B3B-5C3D-6F4B-A99F-996851F53A8D}"/>
              </a:ext>
            </a:extLst>
          </p:cNvPr>
          <p:cNvSpPr txBox="1">
            <a:spLocks/>
          </p:cNvSpPr>
          <p:nvPr/>
        </p:nvSpPr>
        <p:spPr>
          <a:xfrm>
            <a:off x="6221876" y="1138425"/>
            <a:ext cx="5359097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3200" b="1" kern="0" dirty="0"/>
              <a:t>資料工程之運算工具</a:t>
            </a:r>
            <a:endParaRPr lang="en-US" altLang="zh-TW" sz="3200" b="1" kern="0" dirty="0"/>
          </a:p>
          <a:p>
            <a:pPr marL="7429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zh-TW" altLang="en-US" sz="2800" b="1" kern="0" dirty="0">
                <a:solidFill>
                  <a:srgbClr val="C1057D"/>
                </a:solidFill>
              </a:rPr>
              <a:t>周邊</a:t>
            </a:r>
            <a:endParaRPr lang="en-US" altLang="zh-TW" sz="2800" b="1" kern="0" dirty="0">
              <a:solidFill>
                <a:srgbClr val="C1057D"/>
              </a:solidFill>
            </a:endParaRP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Zookeeper</a:t>
            </a: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Hue</a:t>
            </a: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Yarn</a:t>
            </a:r>
          </a:p>
          <a:p>
            <a:pPr marL="1200150" lvl="1" indent="-514350">
              <a:buClr>
                <a:srgbClr val="000000"/>
              </a:buClr>
              <a:buFont typeface="Wingdings" pitchFamily="2" charset="2"/>
              <a:buChar char="v"/>
            </a:pPr>
            <a:r>
              <a:rPr lang="en-US" altLang="zh-TW" sz="2400" kern="0" dirty="0">
                <a:solidFill>
                  <a:srgbClr val="000000"/>
                </a:solidFill>
              </a:rPr>
              <a:t>Mesos</a:t>
            </a:r>
          </a:p>
        </p:txBody>
      </p:sp>
    </p:spTree>
    <p:extLst>
      <p:ext uri="{BB962C8B-B14F-4D97-AF65-F5344CB8AC3E}">
        <p14:creationId xmlns:p14="http://schemas.microsoft.com/office/powerpoint/2010/main" val="271614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030" y="1138426"/>
            <a:ext cx="4223816" cy="49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資料工程之運算工具</a:t>
            </a:r>
            <a:endParaRPr lang="en-US" altLang="zh-TW" sz="32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>
                <a:solidFill>
                  <a:schemeClr val="accent5"/>
                </a:solidFill>
              </a:rPr>
              <a:t>資料源接資料工具</a:t>
            </a:r>
            <a:endParaRPr lang="en-US" altLang="zh-TW" sz="2800" b="1" dirty="0">
              <a:solidFill>
                <a:schemeClr val="accent5"/>
              </a:solidFill>
            </a:endParaRP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b="1" dirty="0"/>
              <a:t>Apache Flume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b="1" dirty="0"/>
              <a:t>Apache Kafka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b="1" dirty="0"/>
              <a:t>Logstash</a:t>
            </a:r>
            <a:endParaRPr lang="zh-TW" altLang="en-US" sz="2400" b="1" dirty="0"/>
          </a:p>
          <a:p>
            <a:pPr marL="571500" indent="-3429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6914" y="6356352"/>
            <a:ext cx="2844059" cy="365125"/>
          </a:xfrm>
        </p:spPr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12</a:t>
            </a:fld>
            <a:endParaRPr lang="en-IN" kern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8E70FB-5000-E941-9BD1-B4618AF693EC}"/>
              </a:ext>
            </a:extLst>
          </p:cNvPr>
          <p:cNvSpPr txBox="1">
            <a:spLocks/>
          </p:cNvSpPr>
          <p:nvPr/>
        </p:nvSpPr>
        <p:spPr>
          <a:xfrm>
            <a:off x="5618459" y="1519426"/>
            <a:ext cx="5628072" cy="40431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zh-TW" altLang="en-US" sz="2800" kern="0" dirty="0"/>
              <a:t>目前以</a:t>
            </a:r>
            <a:r>
              <a:rPr lang="en-US" sz="2800" kern="0" dirty="0"/>
              <a:t>streaming</a:t>
            </a:r>
            <a:r>
              <a:rPr lang="zh-TW" altLang="en-US" sz="2800" kern="0" dirty="0"/>
              <a:t>型式為大宗</a:t>
            </a:r>
            <a:endParaRPr lang="en-US" altLang="zh-TW" sz="2800" kern="0" dirty="0"/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/>
              <a:t>Flume</a:t>
            </a:r>
            <a:r>
              <a:rPr lang="zh-TW" altLang="en-US" sz="2400" kern="0" dirty="0"/>
              <a:t> 比較適合整合</a:t>
            </a:r>
            <a:r>
              <a:rPr lang="en-US" sz="2400" kern="0" dirty="0"/>
              <a:t>Hadoop</a:t>
            </a:r>
            <a:r>
              <a:rPr lang="zh-TW" altLang="en-US" sz="2400" kern="0" dirty="0"/>
              <a:t>生態系</a:t>
            </a:r>
            <a:endParaRPr lang="en-US" altLang="zh-TW" sz="2400" kern="0" dirty="0"/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/>
              <a:t>Kafka</a:t>
            </a:r>
            <a:r>
              <a:rPr lang="zh-TW" altLang="en-US" sz="2400" kern="0" dirty="0"/>
              <a:t>與</a:t>
            </a:r>
            <a:r>
              <a:rPr lang="en-US" sz="2400" kern="0" dirty="0"/>
              <a:t>SMACK</a:t>
            </a:r>
            <a:r>
              <a:rPr lang="zh-TW" altLang="en-US" sz="2400" kern="0" dirty="0"/>
              <a:t>整合的很好</a:t>
            </a:r>
            <a:endParaRPr lang="en-US" altLang="zh-TW" sz="2400" kern="0" dirty="0"/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kern="0" dirty="0" err="1"/>
              <a:t>logstash</a:t>
            </a:r>
            <a:r>
              <a:rPr lang="zh-TW" altLang="en-US" sz="2400" kern="0" dirty="0"/>
              <a:t>則是</a:t>
            </a:r>
            <a:r>
              <a:rPr lang="en-US" sz="2400" kern="0" dirty="0"/>
              <a:t>ELK</a:t>
            </a:r>
            <a:r>
              <a:rPr lang="zh-TW" altLang="en-US" sz="2400" kern="0" dirty="0"/>
              <a:t>自成一派。</a:t>
            </a:r>
            <a:endParaRPr lang="en-US" altLang="zh-TW" sz="2400" kern="0" dirty="0"/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kern="0" dirty="0"/>
              <a:t>選一套：</a:t>
            </a:r>
            <a:r>
              <a:rPr lang="en-US" sz="2400" kern="0" dirty="0"/>
              <a:t>Kafka，</a:t>
            </a:r>
            <a:r>
              <a:rPr lang="zh-TW" altLang="en-US" sz="2400" kern="0" dirty="0"/>
              <a:t>搭配語言：</a:t>
            </a:r>
            <a:r>
              <a:rPr lang="en-US" sz="2400" kern="0" dirty="0"/>
              <a:t>Java Client</a:t>
            </a:r>
          </a:p>
          <a:p>
            <a:pPr marL="685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53874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030" y="1138426"/>
            <a:ext cx="4223816" cy="49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資料工程之運算工具</a:t>
            </a:r>
            <a:endParaRPr lang="en-US" altLang="zh-TW" sz="32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zh-TW" altLang="en-US" sz="2800" b="1" dirty="0">
                <a:solidFill>
                  <a:schemeClr val="accent5"/>
                </a:solidFill>
              </a:rPr>
              <a:t>資料處理引擎</a:t>
            </a:r>
            <a:endParaRPr lang="en-US" altLang="zh-TW" sz="2800" b="1" dirty="0">
              <a:solidFill>
                <a:schemeClr val="accent5"/>
              </a:solidFill>
            </a:endParaRP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b="1" dirty="0"/>
              <a:t>Apache MRv2(MapReduce)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b="1" dirty="0"/>
              <a:t>Apache Spark</a:t>
            </a:r>
            <a:endParaRPr lang="zh-TW" altLang="en-US" sz="2400" b="1" dirty="0"/>
          </a:p>
          <a:p>
            <a:pPr marL="571500" indent="-342900">
              <a:lnSpc>
                <a:spcPct val="150000"/>
              </a:lnSpc>
              <a:buFont typeface="+mj-lt"/>
              <a:buAutoNum type="arabicPeriod" startAt="2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6914" y="6356352"/>
            <a:ext cx="2844059" cy="365125"/>
          </a:xfrm>
        </p:spPr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13</a:t>
            </a:fld>
            <a:endParaRPr lang="en-IN" kern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8E70FB-5000-E941-9BD1-B4618AF693EC}"/>
              </a:ext>
            </a:extLst>
          </p:cNvPr>
          <p:cNvSpPr txBox="1">
            <a:spLocks/>
          </p:cNvSpPr>
          <p:nvPr/>
        </p:nvSpPr>
        <p:spPr>
          <a:xfrm>
            <a:off x="5618459" y="1519426"/>
            <a:ext cx="5628072" cy="43370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zh-TW" altLang="en-US" sz="2400" kern="0" dirty="0"/>
              <a:t>要講的仔細也是好幾本書的內容了</a:t>
            </a:r>
            <a:endParaRPr lang="en-US" altLang="zh-TW" sz="2400" kern="0" dirty="0"/>
          </a:p>
          <a:p>
            <a:pPr marL="228600" indent="0">
              <a:lnSpc>
                <a:spcPct val="150000"/>
              </a:lnSpc>
            </a:pPr>
            <a:r>
              <a:rPr lang="zh-TW" altLang="en-US" sz="2400" kern="0" dirty="0"/>
              <a:t>範圍：</a:t>
            </a:r>
            <a:endParaRPr lang="en-US" altLang="zh-TW" sz="2400" kern="0" dirty="0"/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kern="0" dirty="0"/>
              <a:t>批次處理該用</a:t>
            </a:r>
            <a:r>
              <a:rPr lang="en-US" sz="2000" kern="0" dirty="0"/>
              <a:t>Spark</a:t>
            </a:r>
            <a:r>
              <a:rPr lang="zh-TW" altLang="en-US" sz="2000" kern="0" dirty="0"/>
              <a:t>好還是</a:t>
            </a:r>
            <a:r>
              <a:rPr lang="en-US" sz="2000" kern="0" dirty="0"/>
              <a:t>MapReduce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kern="0" dirty="0"/>
              <a:t>串流處理</a:t>
            </a:r>
            <a:r>
              <a:rPr lang="zh-CN" altLang="en-US" sz="2000" kern="0" dirty="0"/>
              <a:t>中</a:t>
            </a:r>
            <a:r>
              <a:rPr lang="en-US" sz="2000" kern="0" dirty="0"/>
              <a:t>Spark Streaming</a:t>
            </a:r>
            <a:r>
              <a:rPr lang="zh-TW" altLang="en-US" sz="2000" kern="0" dirty="0"/>
              <a:t>跟</a:t>
            </a:r>
            <a:r>
              <a:rPr lang="en-US" sz="2000" kern="0" dirty="0"/>
              <a:t>Storm</a:t>
            </a:r>
            <a:r>
              <a:rPr lang="zh-TW" altLang="en-US" sz="2000" kern="0" dirty="0"/>
              <a:t>差別在哪裡？</a:t>
            </a:r>
            <a:endParaRPr lang="en-US" altLang="zh-TW" sz="2000" kern="0" dirty="0"/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kern="0" dirty="0"/>
              <a:t>什麼是</a:t>
            </a:r>
            <a:r>
              <a:rPr lang="en-US" sz="2000" kern="0" dirty="0"/>
              <a:t>micro-batch？</a:t>
            </a:r>
            <a:endParaRPr lang="en-US" altLang="zh-TW" sz="2000" kern="0" dirty="0"/>
          </a:p>
        </p:txBody>
      </p:sp>
    </p:spTree>
    <p:extLst>
      <p:ext uri="{BB962C8B-B14F-4D97-AF65-F5344CB8AC3E}">
        <p14:creationId xmlns:p14="http://schemas.microsoft.com/office/powerpoint/2010/main" val="38621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030" y="1138426"/>
            <a:ext cx="4223816" cy="49877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資料工程之運算工具</a:t>
            </a:r>
            <a:endParaRPr lang="en-US" altLang="zh-TW" sz="32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sz="2800" b="1" dirty="0">
                <a:solidFill>
                  <a:schemeClr val="accent5"/>
                </a:solidFill>
              </a:rPr>
              <a:t>查詢工具</a:t>
            </a:r>
            <a:r>
              <a:rPr lang="en-US" altLang="zh-TW" sz="2800" b="1" dirty="0">
                <a:solidFill>
                  <a:schemeClr val="accent5"/>
                </a:solidFill>
              </a:rPr>
              <a:t>(Query Engine)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b="1" dirty="0"/>
              <a:t>Apache Hive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b="1" dirty="0"/>
              <a:t>Apache Impala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b="1" dirty="0"/>
              <a:t>Spark SQL</a:t>
            </a:r>
          </a:p>
          <a:p>
            <a:pPr marL="1200150" lvl="1" indent="-514350">
              <a:buFont typeface="Wingdings" pitchFamily="2" charset="2"/>
              <a:buChar char="v"/>
            </a:pPr>
            <a:r>
              <a:rPr lang="en-US" altLang="zh-TW" sz="2400" b="1" dirty="0"/>
              <a:t>Amazon Athena</a:t>
            </a:r>
            <a:endParaRPr lang="zh-TW" altLang="en-US" sz="2400" b="1" dirty="0"/>
          </a:p>
          <a:p>
            <a:pPr marL="571500" indent="-342900">
              <a:lnSpc>
                <a:spcPct val="150000"/>
              </a:lnSpc>
              <a:buFont typeface="+mj-lt"/>
              <a:buAutoNum type="arabicPeriod" startAt="2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6914" y="6356352"/>
            <a:ext cx="2844059" cy="365125"/>
          </a:xfrm>
        </p:spPr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14</a:t>
            </a:fld>
            <a:endParaRPr lang="en-IN" kern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8E70FB-5000-E941-9BD1-B4618AF693EC}"/>
              </a:ext>
            </a:extLst>
          </p:cNvPr>
          <p:cNvSpPr txBox="1">
            <a:spLocks/>
          </p:cNvSpPr>
          <p:nvPr/>
        </p:nvSpPr>
        <p:spPr>
          <a:xfrm>
            <a:off x="5618459" y="1519426"/>
            <a:ext cx="5628072" cy="43370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kern="0" dirty="0"/>
              <a:t>Athena</a:t>
            </a:r>
            <a:r>
              <a:rPr lang="zh-TW" altLang="en-US" sz="2000" kern="0" dirty="0"/>
              <a:t>：底層是</a:t>
            </a:r>
            <a:r>
              <a:rPr lang="en-US" altLang="zh-TW" sz="2000" kern="0" dirty="0"/>
              <a:t>Hive</a:t>
            </a:r>
            <a:r>
              <a:rPr lang="zh-TW" altLang="en-US" sz="2000" kern="0" dirty="0"/>
              <a:t>，上面再套一個</a:t>
            </a:r>
            <a:r>
              <a:rPr lang="en-US" altLang="zh-TW" sz="2000" kern="0" dirty="0"/>
              <a:t>Presto</a:t>
            </a:r>
            <a:r>
              <a:rPr lang="zh-TW" altLang="en-US" sz="2000" kern="0" dirty="0"/>
              <a:t>加速。</a:t>
            </a:r>
            <a:endParaRPr lang="en-US" altLang="zh-TW" sz="2000" kern="0" dirty="0"/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kern="0" dirty="0"/>
              <a:t>可以用簡單的</a:t>
            </a:r>
            <a:r>
              <a:rPr lang="en-US" altLang="zh-TW" sz="2000" kern="0" dirty="0"/>
              <a:t>SQL</a:t>
            </a:r>
            <a:r>
              <a:rPr lang="zh-TW" altLang="en-US" sz="2000" kern="0" dirty="0"/>
              <a:t>查詢，但是要注意哪些語法沒有支援。</a:t>
            </a:r>
            <a:endParaRPr lang="en-US" altLang="zh-TW" sz="2000" kern="0" dirty="0"/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kern="0" dirty="0"/>
              <a:t>他們是查詢工具不是資料庫。</a:t>
            </a:r>
            <a:endParaRPr lang="en-US" altLang="zh-TW" sz="2000" kern="0" dirty="0"/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kern="0" dirty="0"/>
              <a:t>與</a:t>
            </a:r>
            <a:r>
              <a:rPr lang="en-US" altLang="zh-TW" sz="2000" kern="0" dirty="0"/>
              <a:t>BI</a:t>
            </a:r>
            <a:r>
              <a:rPr lang="zh-TW" altLang="en-US" sz="2000" kern="0" dirty="0"/>
              <a:t>也都有良好的介接，</a:t>
            </a:r>
            <a:r>
              <a:rPr lang="en-US" altLang="zh-TW" sz="2000" kern="0" dirty="0"/>
              <a:t>Tableau/Qlik View</a:t>
            </a:r>
            <a:r>
              <a:rPr lang="zh-TW" altLang="en-US" sz="2000" kern="0" dirty="0"/>
              <a:t>不是問題。</a:t>
            </a:r>
            <a:endParaRPr lang="en-US" altLang="zh-TW" sz="2000" kern="0" dirty="0"/>
          </a:p>
        </p:txBody>
      </p:sp>
    </p:spTree>
    <p:extLst>
      <p:ext uri="{BB962C8B-B14F-4D97-AF65-F5344CB8AC3E}">
        <p14:creationId xmlns:p14="http://schemas.microsoft.com/office/powerpoint/2010/main" val="253030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6FC1-88CE-CF4A-BB08-01A1C588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1D55C-D487-5446-8231-F2AEFC061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5846" y="3189514"/>
            <a:ext cx="8806543" cy="2936650"/>
          </a:xfrm>
        </p:spPr>
        <p:txBody>
          <a:bodyPr/>
          <a:lstStyle/>
          <a:p>
            <a:r>
              <a:rPr lang="zh-CN" altLang="en-US" sz="2400" dirty="0"/>
              <a:t>關鍵：</a:t>
            </a:r>
            <a:endParaRPr lang="en-US" altLang="zh-CN" sz="2400" dirty="0"/>
          </a:p>
          <a:p>
            <a:pPr lvl="1"/>
            <a:r>
              <a:rPr lang="zh-CN" altLang="en-US" sz="2400" dirty="0"/>
              <a:t>資訊流通，速度更快</a:t>
            </a:r>
            <a:endParaRPr lang="en-US" altLang="zh-CN" sz="2400" dirty="0"/>
          </a:p>
          <a:p>
            <a:pPr lvl="1"/>
            <a:r>
              <a:rPr lang="zh-CN" altLang="en-US" sz="2400" dirty="0"/>
              <a:t>工作結構，更有彈性</a:t>
            </a:r>
            <a:endParaRPr lang="en-US" altLang="zh-CN" sz="2400" dirty="0"/>
          </a:p>
          <a:p>
            <a:pPr marL="693738" lvl="1" indent="-7938"/>
            <a:r>
              <a:rPr lang="zh-TW" altLang="en-US" sz="2400" dirty="0"/>
              <a:t>新系統的關鍵是快速收集和分析資料，然後在雲端修改產品軟體。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BE31-D181-2F4A-A55F-6256EB5E5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15</a:t>
            </a:fld>
            <a:endParaRPr lang="en-IN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C0FDC-7D0D-5A4B-9202-387FCD62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92" y="1456871"/>
            <a:ext cx="2832100" cy="1549400"/>
          </a:xfrm>
          <a:prstGeom prst="rect">
            <a:avLst/>
          </a:prstGeom>
        </p:spPr>
      </p:pic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F0DE81AF-870E-5444-868C-9E506AAC0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998" y="1464222"/>
            <a:ext cx="4985459" cy="15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149E-FA68-1744-B91C-D5E06ABB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03404-364C-D047-B168-008578A6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703" y="4536584"/>
            <a:ext cx="8520498" cy="895388"/>
          </a:xfrm>
        </p:spPr>
        <p:txBody>
          <a:bodyPr/>
          <a:lstStyle/>
          <a:p>
            <a:pPr algn="ctr"/>
            <a:r>
              <a:rPr lang="en-US" altLang="zh-TW" sz="3200" dirty="0"/>
              <a:t>1.</a:t>
            </a:r>
            <a:r>
              <a:rPr lang="zh-TW" altLang="en-US" sz="3200" dirty="0"/>
              <a:t>基礎設施  </a:t>
            </a:r>
            <a:r>
              <a:rPr lang="en-US" altLang="zh-TW" sz="3200" dirty="0"/>
              <a:t>2.</a:t>
            </a:r>
            <a:r>
              <a:rPr lang="zh-TW" altLang="en-US" sz="3200" dirty="0"/>
              <a:t>機器類型  </a:t>
            </a:r>
            <a:r>
              <a:rPr lang="en-US" altLang="zh-TW" sz="3200" dirty="0"/>
              <a:t>3.</a:t>
            </a:r>
            <a:r>
              <a:rPr lang="zh-TW" altLang="en-US" sz="3200" dirty="0"/>
              <a:t>計費方式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AD708-9F94-EC44-806A-4377B8C71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16</a:t>
            </a:fld>
            <a:endParaRPr lang="en-IN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7D3FA-6689-2049-9A01-3EEA4F2F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20" y="1726255"/>
            <a:ext cx="5241664" cy="27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704-14B8-9646-B94C-111F9E55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E49FD-3D9B-5444-812C-A17C98F4E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基礎建設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FA1EA-07FC-244C-8E4D-1E1DAD079B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17</a:t>
            </a:fld>
            <a:endParaRPr lang="en-IN" kern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E0332D-67DE-7B47-8569-5FD93ABE15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28360" y="2171065"/>
          <a:ext cx="7382329" cy="27089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529771">
                  <a:extLst>
                    <a:ext uri="{9D8B030D-6E8A-4147-A177-3AD203B41FA5}">
                      <a16:colId xmlns:a16="http://schemas.microsoft.com/office/drawing/2014/main" val="1974806496"/>
                    </a:ext>
                  </a:extLst>
                </a:gridCol>
                <a:gridCol w="1563858">
                  <a:extLst>
                    <a:ext uri="{9D8B030D-6E8A-4147-A177-3AD203B41FA5}">
                      <a16:colId xmlns:a16="http://schemas.microsoft.com/office/drawing/2014/main" val="3117711467"/>
                    </a:ext>
                  </a:extLst>
                </a:gridCol>
                <a:gridCol w="1644350">
                  <a:extLst>
                    <a:ext uri="{9D8B030D-6E8A-4147-A177-3AD203B41FA5}">
                      <a16:colId xmlns:a16="http://schemas.microsoft.com/office/drawing/2014/main" val="3402276614"/>
                    </a:ext>
                  </a:extLst>
                </a:gridCol>
                <a:gridCol w="1644350">
                  <a:extLst>
                    <a:ext uri="{9D8B030D-6E8A-4147-A177-3AD203B41FA5}">
                      <a16:colId xmlns:a16="http://schemas.microsoft.com/office/drawing/2014/main" val="395600113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endParaRPr lang="en-US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GCP</a:t>
                      </a:r>
                      <a:endParaRPr lang="en-US" b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AWS</a:t>
                      </a:r>
                      <a:endParaRPr lang="en-US" b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Azure</a:t>
                      </a:r>
                      <a:endParaRPr lang="en-US" b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3338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dirty="0">
                          <a:effectLst/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地理區域數量</a:t>
                      </a:r>
                      <a:endParaRPr lang="zh-TW" altLang="en-US" b="0" dirty="0">
                        <a:effectLst/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  <a:endParaRPr lang="en-US" b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</a:t>
                      </a:r>
                      <a:endParaRPr lang="en-US" b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</a:t>
                      </a:r>
                      <a:endParaRPr lang="en-US" b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163756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dirty="0">
                          <a:effectLst/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未來預計新增的地理區域數量</a:t>
                      </a:r>
                      <a:endParaRPr lang="zh-TW" altLang="en-US" b="0" dirty="0">
                        <a:effectLst/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US" b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US" b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US" b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0572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dirty="0">
                          <a:effectLst/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台灣機房</a:t>
                      </a:r>
                      <a:endParaRPr lang="zh-TW" altLang="en-US" b="0" dirty="0">
                        <a:effectLst/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dirty="0">
                          <a:effectLst/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有</a:t>
                      </a:r>
                      <a:endParaRPr lang="zh-TW" altLang="en-US" b="0" dirty="0">
                        <a:effectLst/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>
                          <a:effectLst/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無</a:t>
                      </a:r>
                      <a:endParaRPr lang="zh-TW" altLang="en-US" b="0">
                        <a:effectLst/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dirty="0">
                          <a:effectLst/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無</a:t>
                      </a:r>
                      <a:endParaRPr lang="zh-TW" altLang="en-US" b="0" dirty="0">
                        <a:effectLst/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405065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dirty="0">
                          <a:effectLst/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連結</a:t>
                      </a:r>
                      <a:endParaRPr lang="zh-TW" altLang="en-US" b="0" dirty="0">
                        <a:effectLst/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2"/>
                        </a:rPr>
                        <a:t>Cloud Locations</a:t>
                      </a:r>
                      <a:endParaRPr lang="en-US" b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3"/>
                        </a:rPr>
                        <a:t>AWS Global Infrastructure</a:t>
                      </a:r>
                      <a:endParaRPr lang="en-US" b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hlinkClick r:id="rId4"/>
                        </a:rPr>
                        <a:t>Azure</a:t>
                      </a:r>
                      <a:endParaRPr lang="en-US" b="0" dirty="0"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72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492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704-14B8-9646-B94C-111F9E55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E49FD-3D9B-5444-812C-A17C98F4E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基礎建設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FA1EA-07FC-244C-8E4D-1E1DAD079B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18</a:t>
            </a:fld>
            <a:endParaRPr lang="en-IN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7CEF1-718D-AA40-8CC2-E6031A1D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23" y="1906202"/>
            <a:ext cx="7346398" cy="4121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3384CE-C726-7D49-A32F-68FCDF9DF0B3}"/>
              </a:ext>
            </a:extLst>
          </p:cNvPr>
          <p:cNvSpPr/>
          <p:nvPr/>
        </p:nvSpPr>
        <p:spPr>
          <a:xfrm>
            <a:off x="4425510" y="5972975"/>
            <a:ext cx="3464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Google Cloud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全球機房分布。圖／</a:t>
            </a:r>
            <a:r>
              <a:rPr lang="en-US" sz="1400" kern="0" dirty="0">
                <a:solidFill>
                  <a:srgbClr val="333333"/>
                </a:solidFill>
                <a:latin typeface="inherit"/>
                <a:cs typeface="Arial"/>
                <a:sym typeface="Arial"/>
                <a:hlinkClick r:id="rId3"/>
              </a:rPr>
              <a:t>Google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4774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704-14B8-9646-B94C-111F9E55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E49FD-3D9B-5444-812C-A17C98F4E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基礎建設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FA1EA-07FC-244C-8E4D-1E1DAD079B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19</a:t>
            </a:fld>
            <a:endParaRPr lang="en-IN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3384CE-C726-7D49-A32F-68FCDF9DF0B3}"/>
              </a:ext>
            </a:extLst>
          </p:cNvPr>
          <p:cNvSpPr/>
          <p:nvPr/>
        </p:nvSpPr>
        <p:spPr>
          <a:xfrm>
            <a:off x="4425511" y="5972975"/>
            <a:ext cx="3209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AWS </a:t>
            </a:r>
            <a:r>
              <a:rPr lang="zh-TW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全球機房分布。圖／截圖自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2"/>
              </a:rPr>
              <a:t>AWS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92C62-7086-0643-BEA5-9468993F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33" y="1885950"/>
            <a:ext cx="7417194" cy="40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8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6FC1-88CE-CF4A-BB08-01A1C588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432FF"/>
                </a:solidFill>
              </a:rPr>
              <a:t>人力</a:t>
            </a:r>
            <a:r>
              <a:rPr lang="zh-CN" altLang="en-US" b="1" dirty="0"/>
              <a:t>部署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1D55C-D487-5446-8231-F2AEFC061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030" y="1138426"/>
            <a:ext cx="10346733" cy="4987739"/>
          </a:xfrm>
        </p:spPr>
        <p:txBody>
          <a:bodyPr/>
          <a:lstStyle/>
          <a:p>
            <a:pPr marL="5715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b="1" dirty="0"/>
              <a:t>專業知識能力</a:t>
            </a:r>
            <a:r>
              <a:rPr lang="en-US" altLang="zh-TW" sz="2400" b="1" dirty="0"/>
              <a:t>(</a:t>
            </a:r>
            <a:r>
              <a:rPr lang="en-US" sz="2400" b="1" dirty="0"/>
              <a:t>Domain knowledge)</a:t>
            </a:r>
          </a:p>
          <a:p>
            <a:pPr marL="10287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在不同產業有不同的專業知識</a:t>
            </a:r>
            <a:endParaRPr lang="en-US" altLang="zh-TW" dirty="0"/>
          </a:p>
          <a:p>
            <a:pPr marL="10287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以製造業來講就是產線、製程、良率精進工程師</a:t>
            </a:r>
            <a:endParaRPr lang="en-US" altLang="zh-TW" dirty="0"/>
          </a:p>
          <a:p>
            <a:pPr marL="10287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以圍棋來講就是職業棋士</a:t>
            </a:r>
            <a:r>
              <a:rPr lang="en-US" altLang="zh-TW" dirty="0"/>
              <a:t>(Google</a:t>
            </a:r>
            <a:r>
              <a:rPr lang="zh-TW" altLang="en-US" dirty="0"/>
              <a:t>聘用歐洲冠軍、職業圍棋二段樊麾加入</a:t>
            </a:r>
            <a:r>
              <a:rPr lang="en-US" altLang="zh-TW" dirty="0"/>
              <a:t>AlphaGo</a:t>
            </a:r>
            <a:r>
              <a:rPr lang="zh-TW" altLang="en-US" dirty="0"/>
              <a:t>團隊</a:t>
            </a:r>
            <a:r>
              <a:rPr lang="en-US" altLang="zh-TW" dirty="0"/>
              <a:t>)</a:t>
            </a:r>
          </a:p>
          <a:p>
            <a:pPr marL="10287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通常會找在產業界待過一陣子資深人員，加入團隊給予團隊許多專業知識的方向</a:t>
            </a:r>
            <a:endParaRPr lang="en-US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BE31-D181-2F4A-A55F-6256EB5E5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2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4014764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704-14B8-9646-B94C-111F9E55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E49FD-3D9B-5444-812C-A17C98F4E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基礎建設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FA1EA-07FC-244C-8E4D-1E1DAD079B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20</a:t>
            </a:fld>
            <a:endParaRPr lang="en-IN" kern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3384CE-C726-7D49-A32F-68FCDF9DF0B3}"/>
              </a:ext>
            </a:extLst>
          </p:cNvPr>
          <p:cNvSpPr/>
          <p:nvPr/>
        </p:nvSpPr>
        <p:spPr>
          <a:xfrm>
            <a:off x="4425511" y="5972975"/>
            <a:ext cx="3324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Azure </a:t>
            </a:r>
            <a:r>
              <a:rPr lang="zh-TW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全球機房分布。圖／截圖自</a:t>
            </a: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2"/>
              </a:rPr>
              <a:t>Azure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BF623-4574-2943-B034-F290A8424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906" y="2039784"/>
            <a:ext cx="7994741" cy="38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72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704-14B8-9646-B94C-111F9E55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E49FD-3D9B-5444-812C-A17C98F4E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機器類型與計算能力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FA1EA-07FC-244C-8E4D-1E1DAD079B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21</a:t>
            </a:fld>
            <a:endParaRPr lang="en-IN" kern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6EB9E6-ADD5-9442-AA33-1CE9B976F3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95524" y="2397854"/>
          <a:ext cx="7600952" cy="24688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00238">
                  <a:extLst>
                    <a:ext uri="{9D8B030D-6E8A-4147-A177-3AD203B41FA5}">
                      <a16:colId xmlns:a16="http://schemas.microsoft.com/office/drawing/2014/main" val="3708493463"/>
                    </a:ext>
                  </a:extLst>
                </a:gridCol>
                <a:gridCol w="1900238">
                  <a:extLst>
                    <a:ext uri="{9D8B030D-6E8A-4147-A177-3AD203B41FA5}">
                      <a16:colId xmlns:a16="http://schemas.microsoft.com/office/drawing/2014/main" val="2185240828"/>
                    </a:ext>
                  </a:extLst>
                </a:gridCol>
                <a:gridCol w="1900238">
                  <a:extLst>
                    <a:ext uri="{9D8B030D-6E8A-4147-A177-3AD203B41FA5}">
                      <a16:colId xmlns:a16="http://schemas.microsoft.com/office/drawing/2014/main" val="192559026"/>
                    </a:ext>
                  </a:extLst>
                </a:gridCol>
                <a:gridCol w="1900238">
                  <a:extLst>
                    <a:ext uri="{9D8B030D-6E8A-4147-A177-3AD203B41FA5}">
                      <a16:colId xmlns:a16="http://schemas.microsoft.com/office/drawing/2014/main" val="3061311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GCP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AWS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Azure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75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地區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美國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美國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美國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29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作業系統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Linux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Linux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Linux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633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機器類型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n1-standard-1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m3.medium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D1 v2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81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虛擬</a:t>
                      </a:r>
                      <a:r>
                        <a:rPr lang="en-US">
                          <a:effectLst/>
                        </a:rPr>
                        <a:t>CPU</a:t>
                      </a:r>
                      <a:r>
                        <a:rPr lang="zh-TW" altLang="en-US">
                          <a:effectLst/>
                        </a:rPr>
                        <a:t>數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1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1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69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記憶體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3.75GB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3.75GB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3.5GB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1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每月價格 </a:t>
                      </a:r>
                      <a:r>
                        <a:rPr lang="en-US" altLang="zh-TW">
                          <a:effectLst/>
                        </a:rPr>
                        <a:t>(</a:t>
                      </a:r>
                      <a:r>
                        <a:rPr lang="zh-TW" altLang="en-US">
                          <a:effectLst/>
                        </a:rPr>
                        <a:t>一般</a:t>
                      </a:r>
                      <a:r>
                        <a:rPr lang="en-US" altLang="zh-TW">
                          <a:effectLst/>
                        </a:rPr>
                        <a:t>)</a:t>
                      </a:r>
                      <a:endParaRPr lang="en-US" altLang="zh-TW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USD 24.08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USD 49.05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USD 56.21</a:t>
                      </a:r>
                      <a:endParaRPr 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519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RI </a:t>
                      </a:r>
                      <a:r>
                        <a:rPr lang="zh-TW" altLang="en-US" dirty="0">
                          <a:effectLst/>
                        </a:rPr>
                        <a:t>一年 </a:t>
                      </a:r>
                      <a:r>
                        <a:rPr lang="en-US" altLang="zh-TW" dirty="0">
                          <a:effectLst/>
                        </a:rPr>
                        <a:t>(</a:t>
                      </a:r>
                      <a:r>
                        <a:rPr lang="zh-TW" altLang="en-US" dirty="0">
                          <a:effectLst/>
                        </a:rPr>
                        <a:t>不含</a:t>
                      </a:r>
                      <a:r>
                        <a:rPr lang="en-US" dirty="0">
                          <a:effectLst/>
                        </a:rPr>
                        <a:t>upfront)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USD 24.08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USD 35.04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USD 38.84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37974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63A3504-0021-024E-BE2B-F224372E9423}"/>
              </a:ext>
            </a:extLst>
          </p:cNvPr>
          <p:cNvSpPr/>
          <p:nvPr/>
        </p:nvSpPr>
        <p:spPr>
          <a:xfrm>
            <a:off x="3103091" y="5019440"/>
            <a:ext cx="6628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GCP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與 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AWS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與 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Azure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機器類型比較表。資料來源：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GCP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與 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AWS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與 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Azure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官網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1753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704-14B8-9646-B94C-111F9E55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E49FD-3D9B-5444-812C-A17C98F4E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計費方式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FA1EA-07FC-244C-8E4D-1E1DAD079B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22</a:t>
            </a:fld>
            <a:endParaRPr lang="en-IN" kern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EB72A5-C6FF-6041-A3EC-26FDC0B6C8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7132" y="1878596"/>
          <a:ext cx="10773841" cy="424756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22670">
                  <a:extLst>
                    <a:ext uri="{9D8B030D-6E8A-4147-A177-3AD203B41FA5}">
                      <a16:colId xmlns:a16="http://schemas.microsoft.com/office/drawing/2014/main" val="1209664053"/>
                    </a:ext>
                  </a:extLst>
                </a:gridCol>
                <a:gridCol w="3036537">
                  <a:extLst>
                    <a:ext uri="{9D8B030D-6E8A-4147-A177-3AD203B41FA5}">
                      <a16:colId xmlns:a16="http://schemas.microsoft.com/office/drawing/2014/main" val="1196235346"/>
                    </a:ext>
                  </a:extLst>
                </a:gridCol>
                <a:gridCol w="3107317">
                  <a:extLst>
                    <a:ext uri="{9D8B030D-6E8A-4147-A177-3AD203B41FA5}">
                      <a16:colId xmlns:a16="http://schemas.microsoft.com/office/drawing/2014/main" val="2529321949"/>
                    </a:ext>
                  </a:extLst>
                </a:gridCol>
                <a:gridCol w="3107317">
                  <a:extLst>
                    <a:ext uri="{9D8B030D-6E8A-4147-A177-3AD203B41FA5}">
                      <a16:colId xmlns:a16="http://schemas.microsoft.com/office/drawing/2014/main" val="3978280"/>
                    </a:ext>
                  </a:extLst>
                </a:gridCol>
              </a:tblGrid>
              <a:tr h="4522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GCP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AWS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Azure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57821"/>
                  </a:ext>
                </a:extLst>
              </a:tr>
              <a:tr h="86080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dirty="0">
                          <a:effectLst/>
                        </a:rPr>
                        <a:t>免費試用方案</a:t>
                      </a:r>
                      <a:endParaRPr lang="zh-TW" alt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u="none" strike="noStrike" dirty="0">
                          <a:effectLst/>
                          <a:hlinkClick r:id="rId3"/>
                        </a:rPr>
                        <a:t>GCP </a:t>
                      </a:r>
                      <a:r>
                        <a:rPr lang="zh-TW" altLang="en-US" u="none" strike="noStrike" dirty="0">
                          <a:effectLst/>
                          <a:hlinkClick r:id="rId3"/>
                        </a:rPr>
                        <a:t>免費試用方案</a:t>
                      </a:r>
                      <a:br>
                        <a:rPr lang="zh-TW" altLang="en-US" dirty="0">
                          <a:effectLst/>
                        </a:rPr>
                      </a:br>
                      <a:r>
                        <a:rPr lang="zh-TW" altLang="en-US" dirty="0">
                          <a:effectLst/>
                        </a:rPr>
                        <a:t>一年，</a:t>
                      </a:r>
                      <a:r>
                        <a:rPr lang="en-US" altLang="zh-TW" dirty="0">
                          <a:effectLst/>
                        </a:rPr>
                        <a:t>300</a:t>
                      </a:r>
                      <a:r>
                        <a:rPr lang="zh-TW" altLang="en-US" dirty="0">
                          <a:effectLst/>
                        </a:rPr>
                        <a:t>美金額度另有</a:t>
                      </a:r>
                      <a:r>
                        <a:rPr lang="zh-TW" altLang="en-US" u="none" strike="noStrike" dirty="0">
                          <a:effectLst/>
                          <a:hlinkClick r:id="rId4"/>
                        </a:rPr>
                        <a:t>永久免費額度</a:t>
                      </a:r>
                      <a:endParaRPr lang="zh-TW" alt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u="none" strike="noStrike">
                          <a:effectLst/>
                          <a:hlinkClick r:id="rId5"/>
                        </a:rPr>
                        <a:t>AWS </a:t>
                      </a:r>
                      <a:r>
                        <a:rPr lang="zh-TW" altLang="en-US" u="none" strike="noStrike">
                          <a:effectLst/>
                          <a:hlinkClick r:id="rId5"/>
                        </a:rPr>
                        <a:t>試用方案</a:t>
                      </a:r>
                      <a:br>
                        <a:rPr lang="zh-TW" altLang="en-US" u="none" strike="noStrike">
                          <a:effectLst/>
                          <a:hlinkClick r:id="rId5"/>
                        </a:rPr>
                      </a:br>
                      <a:r>
                        <a:rPr lang="zh-TW" altLang="en-US">
                          <a:effectLst/>
                        </a:rPr>
                        <a:t>一年每月 </a:t>
                      </a:r>
                      <a:r>
                        <a:rPr lang="en-US" altLang="zh-TW">
                          <a:effectLst/>
                        </a:rPr>
                        <a:t>750 </a:t>
                      </a:r>
                      <a:r>
                        <a:rPr lang="zh-TW" altLang="en-US">
                          <a:effectLst/>
                        </a:rPr>
                        <a:t>小時的執行個體使用量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u="none" strike="noStrike">
                          <a:effectLst/>
                          <a:hlinkClick r:id="rId6"/>
                        </a:rPr>
                        <a:t>Azure </a:t>
                      </a:r>
                      <a:r>
                        <a:rPr lang="zh-TW" altLang="en-US" u="none" strike="noStrike">
                          <a:effectLst/>
                          <a:hlinkClick r:id="rId6"/>
                        </a:rPr>
                        <a:t>試用方案</a:t>
                      </a:r>
                      <a:br>
                        <a:rPr lang="zh-TW" altLang="en-US" u="none" strike="noStrike">
                          <a:effectLst/>
                          <a:hlinkClick r:id="rId6"/>
                        </a:rPr>
                      </a:br>
                      <a:r>
                        <a:rPr lang="en-US" altLang="zh-TW">
                          <a:effectLst/>
                        </a:rPr>
                        <a:t>30</a:t>
                      </a:r>
                      <a:r>
                        <a:rPr lang="zh-TW" altLang="en-US">
                          <a:effectLst/>
                        </a:rPr>
                        <a:t>天，價值 </a:t>
                      </a:r>
                      <a:r>
                        <a:rPr lang="en-US" altLang="zh-TW">
                          <a:effectLst/>
                        </a:rPr>
                        <a:t>$200 </a:t>
                      </a:r>
                      <a:r>
                        <a:rPr lang="zh-TW" altLang="en-US">
                          <a:effectLst/>
                        </a:rPr>
                        <a:t>元的 </a:t>
                      </a:r>
                      <a:r>
                        <a:rPr lang="en-US">
                          <a:effectLst/>
                        </a:rPr>
                        <a:t>Azure </a:t>
                      </a:r>
                      <a:r>
                        <a:rPr lang="zh-TW" altLang="en-US">
                          <a:effectLst/>
                        </a:rPr>
                        <a:t>點數。其餘永久免費產品，可試用 </a:t>
                      </a:r>
                      <a:r>
                        <a:rPr lang="en-US" altLang="zh-TW">
                          <a:effectLst/>
                        </a:rPr>
                        <a:t>12 </a:t>
                      </a:r>
                      <a:r>
                        <a:rPr lang="zh-TW" altLang="en-US">
                          <a:effectLst/>
                        </a:rPr>
                        <a:t>個月。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618356"/>
                  </a:ext>
                </a:extLst>
              </a:tr>
              <a:tr h="67834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計費方式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dirty="0">
                          <a:effectLst/>
                        </a:rPr>
                        <a:t>基本執行個體規格，以秒計費</a:t>
                      </a:r>
                      <a:endParaRPr lang="zh-TW" alt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基本執行個體規格，以秒計費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基本執行個體規格，以小時計費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325585"/>
                  </a:ext>
                </a:extLst>
              </a:tr>
              <a:tr h="128198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優惠方式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dirty="0">
                          <a:effectLst/>
                        </a:rPr>
                        <a:t>連續使用滿一個月即可獲得 </a:t>
                      </a:r>
                      <a:r>
                        <a:rPr lang="en-US" altLang="zh-TW" dirty="0">
                          <a:effectLst/>
                        </a:rPr>
                        <a:t>7 </a:t>
                      </a:r>
                      <a:r>
                        <a:rPr lang="zh-TW" altLang="en-US" dirty="0">
                          <a:effectLst/>
                        </a:rPr>
                        <a:t>折優惠，還有機會</a:t>
                      </a:r>
                      <a:r>
                        <a:rPr lang="zh-TW" altLang="en-US" u="none" strike="noStrike" dirty="0">
                          <a:effectLst/>
                          <a:hlinkClick r:id="rId7"/>
                        </a:rPr>
                        <a:t>獲得 </a:t>
                      </a:r>
                      <a:r>
                        <a:rPr lang="en-US" altLang="zh-TW" u="none" strike="noStrike" dirty="0">
                          <a:effectLst/>
                          <a:hlinkClick r:id="rId7"/>
                        </a:rPr>
                        <a:t>43 </a:t>
                      </a:r>
                      <a:r>
                        <a:rPr lang="zh-TW" altLang="en-US" u="none" strike="noStrike" dirty="0">
                          <a:effectLst/>
                          <a:hlinkClick r:id="rId7"/>
                        </a:rPr>
                        <a:t>折優惠</a:t>
                      </a:r>
                      <a:endParaRPr lang="zh-TW" alt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預繳 </a:t>
                      </a:r>
                      <a:r>
                        <a:rPr lang="en-US" altLang="zh-TW">
                          <a:effectLst/>
                        </a:rPr>
                        <a:t>1 </a:t>
                      </a:r>
                      <a:r>
                        <a:rPr lang="zh-TW" altLang="en-US">
                          <a:effectLst/>
                        </a:rPr>
                        <a:t>或 </a:t>
                      </a:r>
                      <a:r>
                        <a:rPr lang="en-US" altLang="zh-TW">
                          <a:effectLst/>
                        </a:rPr>
                        <a:t>3 </a:t>
                      </a:r>
                      <a:r>
                        <a:rPr lang="zh-TW" altLang="en-US">
                          <a:effectLst/>
                        </a:rPr>
                        <a:t>年的方案，可以有 </a:t>
                      </a:r>
                      <a:r>
                        <a:rPr lang="en-US" altLang="zh-TW">
                          <a:effectLst/>
                        </a:rPr>
                        <a:t>5 </a:t>
                      </a:r>
                      <a:r>
                        <a:rPr lang="zh-TW" altLang="en-US">
                          <a:effectLst/>
                        </a:rPr>
                        <a:t>至 </a:t>
                      </a:r>
                      <a:r>
                        <a:rPr lang="en-US" altLang="zh-TW">
                          <a:effectLst/>
                        </a:rPr>
                        <a:t>7 </a:t>
                      </a:r>
                      <a:r>
                        <a:rPr lang="zh-TW" altLang="en-US">
                          <a:effectLst/>
                        </a:rPr>
                        <a:t>折的折扣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>
                          <a:effectLst/>
                        </a:rPr>
                        <a:t>1 </a:t>
                      </a:r>
                      <a:r>
                        <a:rPr lang="zh-TW" altLang="en-US">
                          <a:effectLst/>
                        </a:rPr>
                        <a:t>年期或 </a:t>
                      </a:r>
                      <a:r>
                        <a:rPr lang="en-US" altLang="zh-TW">
                          <a:effectLst/>
                        </a:rPr>
                        <a:t>3 </a:t>
                      </a:r>
                      <a:r>
                        <a:rPr lang="zh-TW" altLang="en-US">
                          <a:effectLst/>
                        </a:rPr>
                        <a:t>年期的預付方案，最多可省下 </a:t>
                      </a:r>
                      <a:r>
                        <a:rPr lang="en-US" altLang="zh-TW">
                          <a:effectLst/>
                        </a:rPr>
                        <a:t>72% </a:t>
                      </a:r>
                      <a:r>
                        <a:rPr lang="zh-TW" altLang="en-US">
                          <a:effectLst/>
                        </a:rPr>
                        <a:t>的隨用隨付費用。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126937"/>
                  </a:ext>
                </a:extLst>
              </a:tr>
              <a:tr h="904462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>
                          <a:effectLst/>
                        </a:rPr>
                        <a:t>價格計算</a:t>
                      </a:r>
                      <a:endParaRPr lang="zh-TW" altLang="en-US" b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u="none" strike="noStrike" dirty="0">
                          <a:effectLst/>
                          <a:hlinkClick r:id="rId8"/>
                        </a:rPr>
                        <a:t>Pricing Calculator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u="none" strike="noStrike" dirty="0">
                          <a:effectLst/>
                          <a:hlinkClick r:id="rId9"/>
                        </a:rPr>
                        <a:t>Simple Monthly Calculator</a:t>
                      </a:r>
                      <a:endParaRPr 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u="none" strike="noStrike" dirty="0">
                          <a:effectLst/>
                          <a:hlinkClick r:id="rId10"/>
                        </a:rPr>
                        <a:t>定價計算機</a:t>
                      </a:r>
                      <a:endParaRPr lang="zh-TW" altLang="en-US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63419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554DA0D-EC19-AC44-ACD3-83693AB14D88}"/>
              </a:ext>
            </a:extLst>
          </p:cNvPr>
          <p:cNvSpPr/>
          <p:nvPr/>
        </p:nvSpPr>
        <p:spPr>
          <a:xfrm>
            <a:off x="2874491" y="6231137"/>
            <a:ext cx="6628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GCP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與 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AWS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與 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Azure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計費方式比較表。資料來源：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GCP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與 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AWS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與 </a:t>
            </a:r>
            <a:r>
              <a:rPr 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Azure </a:t>
            </a:r>
            <a:r>
              <a:rPr lang="zh-TW" altLang="en-US" sz="1400" kern="0" dirty="0">
                <a:solidFill>
                  <a:srgbClr val="333333"/>
                </a:solidFill>
                <a:latin typeface="Roboto" panose="02000000000000000000" pitchFamily="2" charset="0"/>
                <a:cs typeface="Arial"/>
                <a:sym typeface="Arial"/>
              </a:rPr>
              <a:t>官網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832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6FC1-88CE-CF4A-BB08-01A1C588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BE31-D181-2F4A-A55F-6256EB5E5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23</a:t>
            </a:fld>
            <a:endParaRPr lang="en-IN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0DDAE-DBEC-A942-8635-4A632CF0B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29" y="1219935"/>
            <a:ext cx="10718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3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6FC1-88CE-CF4A-BB08-01A1C588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BE31-D181-2F4A-A55F-6256EB5E5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24</a:t>
            </a:fld>
            <a:endParaRPr lang="en-IN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274D5-4426-6A46-99BB-47469176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29" y="1161712"/>
            <a:ext cx="5029200" cy="5372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E15978-28B0-D744-96CB-FF619DCD7D52}"/>
              </a:ext>
            </a:extLst>
          </p:cNvPr>
          <p:cNvSpPr/>
          <p:nvPr/>
        </p:nvSpPr>
        <p:spPr>
          <a:xfrm>
            <a:off x="4436823" y="893534"/>
            <a:ext cx="5081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zh-TW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單一商店環境下，企業透過雲端服務進行頻繁樣式探勘示意圖 </a:t>
            </a:r>
          </a:p>
        </p:txBody>
      </p:sp>
    </p:spTree>
    <p:extLst>
      <p:ext uri="{BB962C8B-B14F-4D97-AF65-F5344CB8AC3E}">
        <p14:creationId xmlns:p14="http://schemas.microsoft.com/office/powerpoint/2010/main" val="4222607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6FC1-88CE-CF4A-BB08-01A1C588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BE31-D181-2F4A-A55F-6256EB5E5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25</a:t>
            </a:fld>
            <a:endParaRPr lang="en-IN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D7C46-1ED0-A445-BF2D-5B7FE479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30" y="1118002"/>
            <a:ext cx="8861049" cy="56034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6A9CF6-62DB-6D4C-884A-0D319E2E8939}"/>
              </a:ext>
            </a:extLst>
          </p:cNvPr>
          <p:cNvSpPr/>
          <p:nvPr/>
        </p:nvSpPr>
        <p:spPr>
          <a:xfrm>
            <a:off x="5732223" y="810226"/>
            <a:ext cx="5081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zh-TW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單一商店環境下，企業透過雲端服務進行頻繁樣式探勘示意圖 </a:t>
            </a:r>
          </a:p>
        </p:txBody>
      </p:sp>
    </p:spTree>
    <p:extLst>
      <p:ext uri="{BB962C8B-B14F-4D97-AF65-F5344CB8AC3E}">
        <p14:creationId xmlns:p14="http://schemas.microsoft.com/office/powerpoint/2010/main" val="171859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6FC1-88CE-CF4A-BB08-01A1C588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BE31-D181-2F4A-A55F-6256EB5E5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26</a:t>
            </a:fld>
            <a:endParaRPr lang="en-IN" kern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C2E48-71B4-C94F-99A4-0B71EE422803}"/>
              </a:ext>
            </a:extLst>
          </p:cNvPr>
          <p:cNvSpPr/>
          <p:nvPr/>
        </p:nvSpPr>
        <p:spPr>
          <a:xfrm>
            <a:off x="5022124" y="875548"/>
            <a:ext cx="5979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zh-TW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多商店環境下多個營運據點，企業透過雲端服務進行頻繁樣式探勘示意圖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D2170-1623-964E-9CDE-063673A9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01" y="1183324"/>
            <a:ext cx="9753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6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1C68-9FAA-7348-AE19-BD2586D6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D84D8-FB62-424B-8207-76E68EDB53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27</a:t>
            </a:fld>
            <a:endParaRPr lang="en-IN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A7113-0B9E-424A-AC0E-DB415484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457" y="1258168"/>
            <a:ext cx="8125884" cy="5377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96FF61-8B50-C34C-BC1D-400F607AFF10}"/>
              </a:ext>
            </a:extLst>
          </p:cNvPr>
          <p:cNvSpPr/>
          <p:nvPr/>
        </p:nvSpPr>
        <p:spPr>
          <a:xfrm>
            <a:off x="6176980" y="968057"/>
            <a:ext cx="3825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zh-TW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考量成本與安全性之雲端頻繁樣式探勘示意圖 </a:t>
            </a:r>
          </a:p>
        </p:txBody>
      </p:sp>
    </p:spTree>
    <p:extLst>
      <p:ext uri="{BB962C8B-B14F-4D97-AF65-F5344CB8AC3E}">
        <p14:creationId xmlns:p14="http://schemas.microsoft.com/office/powerpoint/2010/main" val="860347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22DF-EF74-774B-B68C-EB12BFA3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DD3AC-C250-6B4C-984B-D3CB59756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1" y="1276351"/>
            <a:ext cx="8229600" cy="4622651"/>
          </a:xfrm>
        </p:spPr>
        <p:txBody>
          <a:bodyPr/>
          <a:lstStyle/>
          <a:p>
            <a:r>
              <a:rPr lang="zh-CN" altLang="en-US" sz="2800" b="1" dirty="0"/>
              <a:t>設備篇</a:t>
            </a:r>
            <a:endParaRPr lang="en-US" altLang="zh-CN" sz="2800" b="1" dirty="0"/>
          </a:p>
          <a:p>
            <a:pPr marL="385865" indent="-21437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385865" indent="-214370">
              <a:buFont typeface="Arial" panose="020B0604020202020204" pitchFamily="34" charset="0"/>
              <a:buChar char="•"/>
            </a:pPr>
            <a:r>
              <a:rPr lang="zh-TW" altLang="en-US" sz="2000" dirty="0"/>
              <a:t>總的說來最好的</a:t>
            </a:r>
            <a:r>
              <a:rPr lang="en-US" sz="2000" dirty="0" err="1"/>
              <a:t>GPU：Titan</a:t>
            </a:r>
            <a:r>
              <a:rPr lang="en-US" sz="2000" dirty="0"/>
              <a:t> </a:t>
            </a:r>
            <a:r>
              <a:rPr lang="en-US" sz="2000" dirty="0" err="1"/>
              <a:t>Xp</a:t>
            </a:r>
            <a:r>
              <a:rPr lang="zh-TW" altLang="en-US" sz="2000" dirty="0"/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(4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萬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marL="385865" indent="-214370">
              <a:buFont typeface="Arial" panose="020B0604020202020204" pitchFamily="34" charset="0"/>
              <a:buChar char="•"/>
            </a:pPr>
            <a:r>
              <a:rPr lang="zh-TW" altLang="en-US" sz="2000" dirty="0"/>
              <a:t>有成本效益但價格高的：</a:t>
            </a:r>
            <a:r>
              <a:rPr lang="en-US" sz="2000" dirty="0"/>
              <a:t>GTX 1080 </a:t>
            </a:r>
            <a:r>
              <a:rPr lang="en-US" sz="2000" dirty="0" err="1"/>
              <a:t>Ti</a:t>
            </a:r>
            <a:r>
              <a:rPr lang="en-US" sz="2000" dirty="0"/>
              <a:t>, GTX 1070, GTX 1080</a:t>
            </a:r>
          </a:p>
          <a:p>
            <a:pPr marL="385865" indent="-214370">
              <a:buFont typeface="Arial" panose="020B0604020202020204" pitchFamily="34" charset="0"/>
              <a:buChar char="•"/>
            </a:pPr>
            <a:r>
              <a:rPr lang="zh-TW" altLang="en-US" sz="2000" dirty="0"/>
              <a:t>有成本效益而且便宜：</a:t>
            </a:r>
            <a:r>
              <a:rPr lang="en-US" sz="2000" dirty="0"/>
              <a:t>GTX 1060（6GB）</a:t>
            </a:r>
          </a:p>
          <a:p>
            <a:pPr marL="385865" indent="-214370">
              <a:buFont typeface="Arial" panose="020B0604020202020204" pitchFamily="34" charset="0"/>
              <a:buChar char="•"/>
            </a:pPr>
            <a:r>
              <a:rPr lang="zh-TW" altLang="en-US" sz="2000" dirty="0"/>
              <a:t>用來處理大於</a:t>
            </a:r>
            <a:r>
              <a:rPr lang="en-US" altLang="zh-TW" sz="2000" dirty="0"/>
              <a:t>250</a:t>
            </a:r>
            <a:r>
              <a:rPr lang="en-US" sz="2000" dirty="0"/>
              <a:t>G</a:t>
            </a:r>
            <a:r>
              <a:rPr lang="zh-TW" altLang="en-US" sz="2000" dirty="0"/>
              <a:t>數據集：</a:t>
            </a:r>
            <a:r>
              <a:rPr lang="en-US" sz="2000" dirty="0"/>
              <a:t>GTX </a:t>
            </a:r>
            <a:r>
              <a:rPr lang="en-US" sz="2000" dirty="0" err="1"/>
              <a:t>TitanX</a:t>
            </a:r>
            <a:r>
              <a:rPr lang="en-US" sz="2000" dirty="0"/>
              <a:t> (Maxwell), NVIDIA Titan X Pascal, or NVIDIA Titan </a:t>
            </a:r>
            <a:r>
              <a:rPr lang="en-US" sz="2000" dirty="0" err="1"/>
              <a:t>Xp</a:t>
            </a:r>
            <a:endParaRPr lang="en-US" sz="2000" dirty="0"/>
          </a:p>
          <a:p>
            <a:pPr marL="385865" indent="-214370">
              <a:buFont typeface="Arial" panose="020B0604020202020204" pitchFamily="34" charset="0"/>
              <a:buChar char="•"/>
            </a:pPr>
            <a:r>
              <a:rPr lang="zh-CN" altLang="en-US" sz="2000" dirty="0"/>
              <a:t>錢多到沒地方花：</a:t>
            </a:r>
            <a:endParaRPr lang="en-US" altLang="zh-CN" sz="2000" dirty="0"/>
          </a:p>
          <a:p>
            <a:pPr marL="728857" lvl="1" indent="-214370">
              <a:buFont typeface="Arial" panose="020B0604020202020204" pitchFamily="34" charset="0"/>
              <a:buChar char="•"/>
            </a:pPr>
            <a:r>
              <a:rPr lang="en-US" altLang="zh-TW" sz="2000" dirty="0"/>
              <a:t>NVIDIA </a:t>
            </a:r>
            <a:r>
              <a:rPr lang="en-US" sz="2000" dirty="0"/>
              <a:t>Titan</a:t>
            </a:r>
            <a:r>
              <a:rPr lang="en-US" altLang="zh-TW" sz="2000" dirty="0"/>
              <a:t> V</a:t>
            </a:r>
            <a:r>
              <a:rPr lang="zh-TW" altLang="en-US" sz="2000" dirty="0"/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altLang="zh-TW" sz="2000" dirty="0">
                <a:solidFill>
                  <a:schemeClr val="accent5">
                    <a:lumMod val="75000"/>
                  </a:schemeClr>
                </a:solidFill>
              </a:rPr>
              <a:t>10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萬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altLang="zh-TW" sz="2000" dirty="0"/>
          </a:p>
          <a:p>
            <a:pPr marL="385865" indent="-214370">
              <a:buFont typeface="Arial" panose="020B0604020202020204" pitchFamily="34" charset="0"/>
              <a:buChar char="•"/>
            </a:pPr>
            <a:r>
              <a:rPr lang="zh-TW" altLang="en-US" sz="2000" dirty="0"/>
              <a:t>錢不多：</a:t>
            </a:r>
            <a:endParaRPr lang="en-US" altLang="zh-TW" sz="2000" dirty="0"/>
          </a:p>
          <a:p>
            <a:pPr marL="728857" lvl="1" indent="-214370">
              <a:buFont typeface="Arial" panose="020B0604020202020204" pitchFamily="34" charset="0"/>
              <a:buChar char="•"/>
            </a:pPr>
            <a:r>
              <a:rPr lang="en-US" sz="2000" dirty="0"/>
              <a:t>GTX 1060（6GB）</a:t>
            </a:r>
            <a:r>
              <a:rPr lang="zh-TW" altLang="en-US" sz="2000" dirty="0"/>
              <a:t>用於「常規比賽」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altLang="zh-TW" sz="2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萬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altLang="zh-TW" sz="2000" dirty="0"/>
          </a:p>
          <a:p>
            <a:pPr marL="728857" lvl="1" indent="-214370">
              <a:buFont typeface="Arial" panose="020B0604020202020204" pitchFamily="34" charset="0"/>
              <a:buChar char="•"/>
            </a:pPr>
            <a:r>
              <a:rPr lang="en-US" sz="2000" dirty="0"/>
              <a:t>GTX 1080 </a:t>
            </a:r>
            <a:r>
              <a:rPr lang="en-US" sz="2000" dirty="0" err="1"/>
              <a:t>Ti</a:t>
            </a:r>
            <a:r>
              <a:rPr lang="en-US" sz="2000" dirty="0"/>
              <a:t>，</a:t>
            </a:r>
            <a:r>
              <a:rPr lang="zh-TW" altLang="en-US" sz="2000" dirty="0"/>
              <a:t>用於「深度學習比賽」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altLang="zh-TW" sz="2000" dirty="0">
                <a:solidFill>
                  <a:schemeClr val="accent5">
                    <a:lumMod val="75000"/>
                  </a:schemeClr>
                </a:solidFill>
              </a:rPr>
              <a:t>2.4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萬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altLang="zh-TW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385865" indent="-214370">
              <a:buFont typeface="Arial" panose="020B0604020202020204" pitchFamily="34" charset="0"/>
              <a:buChar char="•"/>
            </a:pPr>
            <a:r>
              <a:rPr lang="zh-TW" altLang="en-US" sz="2000" dirty="0"/>
              <a:t>我幾乎沒錢：</a:t>
            </a:r>
            <a:r>
              <a:rPr lang="en-US" sz="2000" dirty="0"/>
              <a:t>GTX 1050 Ti（4GB）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altLang="zh-TW" sz="2000" dirty="0">
                <a:solidFill>
                  <a:schemeClr val="accent5">
                    <a:lumMod val="75000"/>
                  </a:schemeClr>
                </a:solidFill>
              </a:rPr>
              <a:t>0.5</a:t>
            </a:r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</a:rPr>
              <a:t>萬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altLang="zh-TW" sz="2000" dirty="0">
              <a:solidFill>
                <a:schemeClr val="accent5">
                  <a:lumMod val="75000"/>
                </a:schemeClr>
              </a:solidFill>
            </a:endParaRPr>
          </a:p>
          <a:p>
            <a:pPr marL="385865" indent="-21437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6593-8F80-8844-9621-14D9EFB29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983"/>
            <a:fld id="{00000000-1234-1234-1234-123412341234}" type="slidenum">
              <a:rPr lang="en-IN"/>
              <a:pPr defTabSz="685983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889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22DF-EF74-774B-B68C-EB12BFA3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rgbClr val="00B050"/>
                </a:solidFill>
              </a:rPr>
              <a:t>環境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DD3AC-C250-6B4C-984B-D3CB59756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1" y="1169234"/>
            <a:ext cx="8229600" cy="4729768"/>
          </a:xfrm>
        </p:spPr>
        <p:txBody>
          <a:bodyPr/>
          <a:lstStyle/>
          <a:p>
            <a:r>
              <a:rPr lang="zh-CN" altLang="en-US" sz="3200" b="1" dirty="0"/>
              <a:t>設備篇</a:t>
            </a:r>
            <a:endParaRPr lang="en-US" altLang="zh-CN" sz="3200" b="1" dirty="0"/>
          </a:p>
          <a:p>
            <a:pPr marL="385865" indent="-21437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5865" indent="-214370">
              <a:buFont typeface="Arial" panose="020B0604020202020204" pitchFamily="34" charset="0"/>
              <a:buChar char="•"/>
            </a:pPr>
            <a:r>
              <a:rPr lang="zh-CN" altLang="en-US" sz="2400" dirty="0"/>
              <a:t>我是一名研究員</a:t>
            </a:r>
            <a:endParaRPr lang="en-US" altLang="zh-CN" sz="2400" dirty="0"/>
          </a:p>
          <a:p>
            <a:pPr marL="728857" lvl="1" indent="-214370">
              <a:buFont typeface="Arial" panose="020B0604020202020204" pitchFamily="34" charset="0"/>
              <a:buChar char="•"/>
            </a:pPr>
            <a:r>
              <a:rPr lang="zh-TW" altLang="en-US" dirty="0"/>
              <a:t>計算機視覺研究人員：</a:t>
            </a:r>
            <a:r>
              <a:rPr lang="en-US" dirty="0"/>
              <a:t>NVIDIA Titan </a:t>
            </a:r>
            <a:r>
              <a:rPr lang="en-US" dirty="0" err="1"/>
              <a:t>Xp</a:t>
            </a:r>
            <a:r>
              <a:rPr lang="en-US" dirty="0"/>
              <a:t> 。</a:t>
            </a:r>
            <a:endParaRPr lang="en-US" altLang="zh-TW" dirty="0"/>
          </a:p>
          <a:p>
            <a:pPr marL="728857" lvl="1" indent="-214370">
              <a:buFont typeface="Arial" panose="020B0604020202020204" pitchFamily="34" charset="0"/>
              <a:buChar char="•"/>
            </a:pPr>
            <a:r>
              <a:rPr lang="zh-CN" altLang="en-US" dirty="0"/>
              <a:t>其他：</a:t>
            </a:r>
            <a:r>
              <a:rPr lang="en-US" dirty="0"/>
              <a:t>GTX 1080 </a:t>
            </a:r>
            <a:r>
              <a:rPr lang="en-US" dirty="0" err="1"/>
              <a:t>Ti</a:t>
            </a:r>
            <a:r>
              <a:rPr lang="en-US" dirty="0"/>
              <a:t>。</a:t>
            </a:r>
          </a:p>
          <a:p>
            <a:pPr marL="728857" lvl="1" indent="-214370">
              <a:buFont typeface="Arial" panose="020B0604020202020204" pitchFamily="34" charset="0"/>
              <a:buChar char="•"/>
            </a:pPr>
            <a:r>
              <a:rPr lang="zh-TW" altLang="en-US" dirty="0"/>
              <a:t>有些情況下，比如自然語言處理任務，</a:t>
            </a:r>
            <a:r>
              <a:rPr lang="en-US" dirty="0"/>
              <a:t>GTX 1070</a:t>
            </a:r>
            <a:r>
              <a:rPr lang="zh-TW" altLang="en-US" dirty="0"/>
              <a:t>或者</a:t>
            </a:r>
            <a:r>
              <a:rPr lang="en-US" dirty="0"/>
              <a:t>GTX 1080</a:t>
            </a:r>
            <a:r>
              <a:rPr lang="zh-TW" altLang="en-US" dirty="0"/>
              <a:t>或許是可靠的選擇，看一下你當前模型的存儲要求。</a:t>
            </a:r>
            <a:endParaRPr lang="en-US" altLang="zh-TW" dirty="0"/>
          </a:p>
          <a:p>
            <a:pPr marL="728857" lvl="1" indent="-21437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85865" indent="-214370">
              <a:buFont typeface="Arial" panose="020B0604020202020204" pitchFamily="34" charset="0"/>
              <a:buChar char="•"/>
            </a:pPr>
            <a:r>
              <a:rPr lang="zh-TW" altLang="en-US" sz="2400" dirty="0"/>
              <a:t>剛開始進行深度學習：</a:t>
            </a:r>
            <a:endParaRPr lang="en-US" altLang="zh-TW" sz="2400" dirty="0"/>
          </a:p>
          <a:p>
            <a:pPr marL="728857" lvl="1" indent="-214370">
              <a:buFont typeface="Arial" panose="020B0604020202020204" pitchFamily="34" charset="0"/>
              <a:buChar char="•"/>
            </a:pPr>
            <a:r>
              <a:rPr lang="zh-TW" altLang="en-US" dirty="0"/>
              <a:t>開始用</a:t>
            </a:r>
            <a:r>
              <a:rPr lang="en-US" dirty="0"/>
              <a:t>GTX 1060（6GB）。</a:t>
            </a:r>
          </a:p>
          <a:p>
            <a:pPr marL="728857" lvl="1" indent="-214370">
              <a:buFont typeface="Arial" panose="020B0604020202020204" pitchFamily="34" charset="0"/>
              <a:buChar char="•"/>
            </a:pPr>
            <a:r>
              <a:rPr lang="zh-TW" altLang="en-US" dirty="0"/>
              <a:t>根據你下一步的情況（創業？</a:t>
            </a:r>
            <a:r>
              <a:rPr lang="en-US" dirty="0"/>
              <a:t>Kaggle </a:t>
            </a:r>
            <a:r>
              <a:rPr lang="zh-TW" altLang="en-US" dirty="0"/>
              <a:t>比賽？研究還是應用深度學習）賣掉你的</a:t>
            </a:r>
            <a:r>
              <a:rPr lang="en-US" dirty="0"/>
              <a:t>GTX 1060 </a:t>
            </a:r>
            <a:r>
              <a:rPr lang="zh-TW" altLang="en-US" dirty="0"/>
              <a:t>然後換成更適合使用目的的</a:t>
            </a:r>
            <a:r>
              <a:rPr lang="en-US" dirty="0"/>
              <a:t>GPU。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6593-8F80-8844-9621-14D9EFB29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983"/>
            <a:fld id="{00000000-1234-1234-1234-123412341234}" type="slidenum">
              <a:rPr lang="en-IN"/>
              <a:pPr defTabSz="685983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89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46FC1-88CE-CF4A-BB08-01A1C588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5BE31-D181-2F4A-A55F-6256EB5E51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3</a:t>
            </a:fld>
            <a:endParaRPr lang="en-IN" kern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BB1F2C-B228-114B-A905-1102077E4214}"/>
              </a:ext>
            </a:extLst>
          </p:cNvPr>
          <p:cNvSpPr/>
          <p:nvPr/>
        </p:nvSpPr>
        <p:spPr>
          <a:xfrm>
            <a:off x="1564381" y="1612669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8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R</a:t>
            </a:r>
            <a:endParaRPr lang="en-US" sz="28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67664-24BE-274D-A91F-853D0931548D}"/>
              </a:ext>
            </a:extLst>
          </p:cNvPr>
          <p:cNvSpPr/>
          <p:nvPr/>
        </p:nvSpPr>
        <p:spPr>
          <a:xfrm>
            <a:off x="3595458" y="1612669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5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Python</a:t>
            </a:r>
            <a:endParaRPr lang="en-US" sz="25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3D787B-974D-C049-9237-662A9FD783D1}"/>
              </a:ext>
            </a:extLst>
          </p:cNvPr>
          <p:cNvSpPr/>
          <p:nvPr/>
        </p:nvSpPr>
        <p:spPr>
          <a:xfrm>
            <a:off x="5626535" y="1612669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8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Java</a:t>
            </a:r>
            <a:endParaRPr lang="en-US" sz="28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FF28-5C1D-D548-B94F-A18070FFB364}"/>
              </a:ext>
            </a:extLst>
          </p:cNvPr>
          <p:cNvSpPr/>
          <p:nvPr/>
        </p:nvSpPr>
        <p:spPr>
          <a:xfrm>
            <a:off x="7657612" y="1612669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8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C</a:t>
            </a:r>
            <a:endParaRPr lang="en-US" sz="28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D3B468-D24A-0D44-A427-5D25F5545783}"/>
              </a:ext>
            </a:extLst>
          </p:cNvPr>
          <p:cNvSpPr/>
          <p:nvPr/>
        </p:nvSpPr>
        <p:spPr>
          <a:xfrm>
            <a:off x="1564381" y="3726872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8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Julia</a:t>
            </a:r>
            <a:endParaRPr lang="en-US" sz="28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B44AB3-1C70-1A41-88B6-AABD416DF1CE}"/>
              </a:ext>
            </a:extLst>
          </p:cNvPr>
          <p:cNvSpPr/>
          <p:nvPr/>
        </p:nvSpPr>
        <p:spPr>
          <a:xfrm>
            <a:off x="3595458" y="3726872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8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JS</a:t>
            </a:r>
            <a:endParaRPr lang="en-US" sz="28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129CA3-EC3F-B945-881A-AD5547D8A399}"/>
              </a:ext>
            </a:extLst>
          </p:cNvPr>
          <p:cNvSpPr/>
          <p:nvPr/>
        </p:nvSpPr>
        <p:spPr>
          <a:xfrm>
            <a:off x="5626535" y="3726872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8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SQL</a:t>
            </a:r>
            <a:endParaRPr lang="en-US" sz="28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2B9CC8-2854-F142-BDD4-042A2BAFF859}"/>
              </a:ext>
            </a:extLst>
          </p:cNvPr>
          <p:cNvSpPr/>
          <p:nvPr/>
        </p:nvSpPr>
        <p:spPr>
          <a:xfrm>
            <a:off x="7657612" y="3726872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8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PHP</a:t>
            </a:r>
            <a:endParaRPr lang="en-US" sz="28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12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22DF-EF74-774B-B68C-EB12BFA3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運算環境部署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DD3AC-C250-6B4C-984B-D3CB59756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06593-8F80-8844-9621-14D9EFB29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983"/>
            <a:fld id="{00000000-1234-1234-1234-123412341234}" type="slidenum">
              <a:rPr lang="en-IN"/>
              <a:pPr defTabSz="685983"/>
              <a:t>30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1BC01-A88A-CC43-87BC-802E894B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91" y="1215909"/>
            <a:ext cx="8514413" cy="54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34D2-0F1C-9D41-87A3-33920B35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如何提升作戰力？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6A31B-88A3-5F42-BDBA-261E923C7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2956" y="2152579"/>
            <a:ext cx="5957614" cy="2386171"/>
          </a:xfrm>
        </p:spPr>
        <p:txBody>
          <a:bodyPr/>
          <a:lstStyle/>
          <a:p>
            <a:r>
              <a:rPr lang="zh-CN" altLang="en-US" sz="2400" b="1" dirty="0"/>
              <a:t>從小小的地方開始</a:t>
            </a:r>
            <a:endParaRPr lang="en-US" altLang="zh-CN" sz="2400" b="1" dirty="0"/>
          </a:p>
          <a:p>
            <a:endParaRPr lang="en-US" altLang="zh-CN" dirty="0"/>
          </a:p>
          <a:p>
            <a:r>
              <a:rPr lang="en-US" altLang="zh-CN" dirty="0"/>
              <a:t>		</a:t>
            </a:r>
            <a:r>
              <a:rPr lang="zh-CN" altLang="en-US" sz="2400" dirty="0"/>
              <a:t>你不需要</a:t>
            </a:r>
            <a:r>
              <a:rPr lang="zh-CN" altLang="en-US" sz="3600" dirty="0">
                <a:solidFill>
                  <a:schemeClr val="accent5"/>
                </a:solidFill>
              </a:rPr>
              <a:t>很厲害</a:t>
            </a:r>
            <a:r>
              <a:rPr lang="zh-CN" altLang="en-US" sz="2400" dirty="0"/>
              <a:t>才開始</a:t>
            </a:r>
            <a:endParaRPr lang="en-US" altLang="zh-CN" sz="2400" dirty="0"/>
          </a:p>
          <a:p>
            <a:r>
              <a:rPr lang="en-US" altLang="zh-CN" sz="2400" dirty="0"/>
              <a:t>		</a:t>
            </a:r>
            <a:r>
              <a:rPr lang="zh-CN" altLang="en-US" sz="2400" dirty="0"/>
              <a:t>但是你需要</a:t>
            </a:r>
            <a:r>
              <a:rPr lang="zh-CN" altLang="en-US" sz="3600" dirty="0">
                <a:solidFill>
                  <a:schemeClr val="accent5"/>
                </a:solidFill>
              </a:rPr>
              <a:t>開始</a:t>
            </a:r>
            <a:r>
              <a:rPr lang="zh-CN" altLang="en-US" sz="2400" dirty="0"/>
              <a:t>，才會很厲害</a:t>
            </a:r>
            <a:endParaRPr lang="en-US" altLang="zh-CN" sz="2400" dirty="0"/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172209-2FE7-D243-B789-F134978EA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31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289428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15A-6EAE-4F41-B419-9DB80142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有戰場才有精兵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0F8D9-CDC7-AD49-925A-23AFD00C8B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32</a:t>
            </a:fld>
            <a:endParaRPr lang="en-IN" kern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6AFCBA-A594-3D4C-B732-BF9E31511BE8}"/>
              </a:ext>
            </a:extLst>
          </p:cNvPr>
          <p:cNvGraphicFramePr/>
          <p:nvPr>
            <p:extLst/>
          </p:nvPr>
        </p:nvGraphicFramePr>
        <p:xfrm>
          <a:off x="2033060" y="1567543"/>
          <a:ext cx="8125883" cy="4570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562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DF22-4AA0-0E43-BB5B-9779C659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戰場在哪裡？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B8242-674C-3A4E-8764-F3C57AE65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33</a:t>
            </a:fld>
            <a:endParaRPr lang="en-IN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DC07D-A462-C44B-9892-30B2A0C21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877" t="16381" r="6583" b="4958"/>
          <a:stretch/>
        </p:blipFill>
        <p:spPr>
          <a:xfrm>
            <a:off x="839789" y="1186543"/>
            <a:ext cx="10548257" cy="52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73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59A0-CBBD-5545-B699-DEE4BB46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社群時代下的新商業模式：以客戶為核心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9271A-7C3E-9E4E-902E-6C8C2DA7B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第一：通過連接可以實現企業和客戶之間高效率、低成本的海量連接和互動</a:t>
            </a:r>
            <a:endParaRPr lang="en-US" altLang="zh-TW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即時互動。</a:t>
            </a:r>
            <a:r>
              <a:rPr lang="en-US" altLang="zh-TW" dirty="0"/>
              <a:t>(AI)</a:t>
            </a:r>
            <a:endParaRPr lang="zh-TW" alt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第二：互聯網時代下用戶行為是可以數據化的。</a:t>
            </a:r>
            <a:endParaRPr lang="en-US" altLang="zh-TW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社群數據（</a:t>
            </a:r>
            <a:r>
              <a:rPr lang="en-US" altLang="zh-TW" dirty="0"/>
              <a:t>Data</a:t>
            </a:r>
            <a:r>
              <a:rPr lang="zh-TW" altLang="en-US" dirty="0"/>
              <a:t>）。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第三：就是產品的快速迭代。</a:t>
            </a:r>
            <a:endParaRPr lang="en-US" altLang="zh-TW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機器學習的自我優化（</a:t>
            </a:r>
            <a:r>
              <a:rPr lang="en-US" altLang="zh-TW" dirty="0"/>
              <a:t>Machine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  <a:r>
              <a:rPr lang="zh-TW" altLang="en-US" dirty="0"/>
              <a:t>）</a:t>
            </a:r>
            <a:endParaRPr lang="en-US" altLang="zh-TW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用戶在線行為轉化為需求之後，系統可以持續地對產品和服務做出相應的優化</a:t>
            </a:r>
            <a:endParaRPr lang="en-US" altLang="zh-TW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數據智能的引擎可以在雲端不斷地發揮作用。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0B56E-21C7-5742-B0D1-3DC3F8437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34</a:t>
            </a:fld>
            <a:endParaRPr lang="en-IN"/>
          </a:p>
        </p:txBody>
      </p:sp>
      <p:sp>
        <p:nvSpPr>
          <p:cNvPr id="6" name="Curved Up Arrow 5">
            <a:extLst>
              <a:ext uri="{FF2B5EF4-FFF2-40B4-BE49-F238E27FC236}">
                <a16:creationId xmlns:a16="http://schemas.microsoft.com/office/drawing/2014/main" id="{FD511A9A-620B-3848-9E85-07DA9C3348BC}"/>
              </a:ext>
            </a:extLst>
          </p:cNvPr>
          <p:cNvSpPr/>
          <p:nvPr/>
        </p:nvSpPr>
        <p:spPr>
          <a:xfrm rot="18894694">
            <a:off x="6300861" y="2419917"/>
            <a:ext cx="5815013" cy="26289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114EE-62F9-B742-B34B-32A0E619BB38}"/>
              </a:ext>
            </a:extLst>
          </p:cNvPr>
          <p:cNvSpPr txBox="1"/>
          <p:nvPr/>
        </p:nvSpPr>
        <p:spPr>
          <a:xfrm>
            <a:off x="8382907" y="44719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反饋閉環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FA8B8-133F-C847-83B2-36E75FAECC81}"/>
              </a:ext>
            </a:extLst>
          </p:cNvPr>
          <p:cNvSpPr/>
          <p:nvPr/>
        </p:nvSpPr>
        <p:spPr>
          <a:xfrm>
            <a:off x="128735" y="5219941"/>
            <a:ext cx="6096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zh-TW" altLang="en-US" dirty="0">
                <a:solidFill>
                  <a:srgbClr val="1F0909"/>
                </a:solidFill>
                <a:effectLst/>
                <a:latin typeface="PT Serif" panose="020A0603040505020204" pitchFamily="18" charset="77"/>
              </a:rPr>
              <a:t>對於企業來說，最關鍵的第一步，就是看你有沒有跟客戶之間建立持續的互動關係。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8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59A0-CBBD-5545-B699-DEE4BB46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社群時代下的新商業模式：以客戶為核心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9271A-7C3E-9E4E-902E-6C8C2DA7B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重點</a:t>
            </a:r>
            <a:r>
              <a:rPr lang="en-US" altLang="zh-TW" sz="2800" dirty="0"/>
              <a:t>-1</a:t>
            </a:r>
            <a:r>
              <a:rPr lang="zh-CN" altLang="en-US" sz="2800" dirty="0"/>
              <a:t>：社群本身是界面</a:t>
            </a:r>
            <a:endParaRPr lang="en-US" altLang="zh-CN" sz="28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這個互聯網產品提供了你跟客戶產生聯結、持續互動的界面</a:t>
            </a:r>
            <a:endParaRPr lang="en-US" altLang="zh-TW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沒有這個界面，在如今的“在線時代”，某種意義上你是不存在的</a:t>
            </a:r>
            <a:endParaRPr lang="en-US" altLang="zh-TW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重點</a:t>
            </a:r>
            <a:r>
              <a:rPr lang="en-US" altLang="zh-TW" sz="2800" dirty="0"/>
              <a:t>-2</a:t>
            </a:r>
            <a:r>
              <a:rPr lang="zh-CN" altLang="en-US" sz="2800" dirty="0"/>
              <a:t>：社群運營的是關係</a:t>
            </a:r>
            <a:endParaRPr lang="en-US" altLang="zh-CN" sz="28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互聯網時代，你跟用戶是持續的關係</a:t>
            </a:r>
            <a:endParaRPr lang="en-US" altLang="zh-TW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產品的核心是建立跟客戶互動的界面</a:t>
            </a:r>
            <a:endParaRPr lang="en-US" altLang="zh-TW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運營的核心是讓跟客戶的持續互動成為你服務</a:t>
            </a:r>
            <a:r>
              <a:rPr lang="zh-CN" altLang="en-US" dirty="0"/>
              <a:t>優化的方向</a:t>
            </a:r>
            <a:endParaRPr lang="en-US" altLang="zh-TW" dirty="0"/>
          </a:p>
          <a:p>
            <a:pPr marL="685800" lvl="1" indent="0"/>
            <a:endParaRPr lang="en-US" altLang="zh-TW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重點</a:t>
            </a:r>
            <a:r>
              <a:rPr lang="en-US" altLang="zh-TW" sz="2800" dirty="0"/>
              <a:t>-3</a:t>
            </a:r>
            <a:r>
              <a:rPr lang="zh-CN" altLang="en-US" sz="2800" dirty="0"/>
              <a:t>：用戶就是你的燃料</a:t>
            </a:r>
            <a:endParaRPr lang="en-US" altLang="zh-CN" sz="28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不斷優化自己給客戶的服務，才能提高客戶的黏著度</a:t>
            </a:r>
            <a:endParaRPr lang="en-US" altLang="zh-TW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28600" indent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0B56E-21C7-5742-B0D1-3DC3F8437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699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59A0-CBBD-5545-B699-DEE4BB46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小結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9271A-7C3E-9E4E-902E-6C8C2DA7B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互聯網時代下的社群演化與深化，創造了全新的商業模式：</a:t>
            </a:r>
            <a:r>
              <a:rPr lang="en-US" altLang="zh-TW" sz="2800" dirty="0"/>
              <a:t>C2B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以客戶為核心，以優化為方向，以數據為驅動力</a:t>
            </a:r>
            <a:endParaRPr lang="en-US" altLang="zh-CN" sz="2800" dirty="0"/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關鍵分水嶺：</a:t>
            </a:r>
            <a:r>
              <a:rPr lang="zh-CN" altLang="en-US" sz="2800" b="1" dirty="0"/>
              <a:t>「精」和「準」</a:t>
            </a:r>
            <a:endParaRPr lang="en-US" altLang="zh-CN" sz="2800" b="1" dirty="0"/>
          </a:p>
          <a:p>
            <a:pPr marL="9715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EX:</a:t>
            </a:r>
            <a:r>
              <a:rPr lang="zh-TW" altLang="en-US" sz="2800" dirty="0"/>
              <a:t> </a:t>
            </a:r>
            <a:r>
              <a:rPr lang="en-US" altLang="zh-TW" sz="2800" dirty="0"/>
              <a:t>Luckin coffee</a:t>
            </a:r>
            <a:r>
              <a:rPr lang="zh-TW" altLang="en-US" sz="2800" dirty="0"/>
              <a:t>（瑞幸咖啡）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0B56E-21C7-5742-B0D1-3DC3F8437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327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3"/>
          <p:cNvSpPr txBox="1">
            <a:spLocks noGrp="1"/>
          </p:cNvSpPr>
          <p:nvPr>
            <p:ph type="ctrTitle"/>
          </p:nvPr>
        </p:nvSpPr>
        <p:spPr>
          <a:xfrm>
            <a:off x="1554617" y="3043730"/>
            <a:ext cx="4545857" cy="213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SzPts val="3600"/>
            </a:pPr>
            <a:r>
              <a:rPr lang="zh-TW" altLang="en-US" sz="7200" b="1" dirty="0">
                <a:latin typeface="Calibri"/>
                <a:ea typeface="Calibri"/>
                <a:cs typeface="Calibri"/>
                <a:sym typeface="Calibri"/>
              </a:rPr>
              <a:t>深入</a:t>
            </a:r>
            <a:br>
              <a:rPr lang="en-US" altLang="zh-TW" sz="72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zh-TW" altLang="en-US" sz="7200" b="1" dirty="0">
                <a:latin typeface="Calibri"/>
                <a:ea typeface="Calibri"/>
                <a:cs typeface="Calibri"/>
                <a:sym typeface="Calibri"/>
              </a:rPr>
              <a:t>社群</a:t>
            </a:r>
            <a:endParaRPr sz="7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23"/>
          <p:cNvSpPr txBox="1">
            <a:spLocks noGrp="1"/>
          </p:cNvSpPr>
          <p:nvPr>
            <p:ph type="body" idx="1"/>
          </p:nvPr>
        </p:nvSpPr>
        <p:spPr>
          <a:xfrm>
            <a:off x="1542802" y="5357596"/>
            <a:ext cx="4553199" cy="73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/>
          <a:p>
            <a:pPr marL="0" indent="0">
              <a:lnSpc>
                <a:spcPct val="70000"/>
              </a:lnSpc>
              <a:buClr>
                <a:srgbClr val="595959"/>
              </a:buClr>
            </a:pPr>
            <a:endParaRPr sz="2800" dirty="0">
              <a:solidFill>
                <a:srgbClr val="595959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9511A-9C7D-AE4C-90BA-AAEF402E5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37</a:t>
            </a:fld>
            <a:endParaRPr lang="en-IN" kern="0"/>
          </a:p>
        </p:txBody>
      </p:sp>
      <p:sp>
        <p:nvSpPr>
          <p:cNvPr id="71" name="Google Shape;1865;p23">
            <a:extLst>
              <a:ext uri="{FF2B5EF4-FFF2-40B4-BE49-F238E27FC236}">
                <a16:creationId xmlns:a16="http://schemas.microsoft.com/office/drawing/2014/main" id="{06AA5B43-BB33-6C4C-B9BF-19E590AE4EAF}"/>
              </a:ext>
            </a:extLst>
          </p:cNvPr>
          <p:cNvSpPr txBox="1"/>
          <p:nvPr/>
        </p:nvSpPr>
        <p:spPr>
          <a:xfrm>
            <a:off x="7993109" y="3383372"/>
            <a:ext cx="1257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</a:pPr>
            <a:r>
              <a:rPr lang="zh-CN" altLang="en-US" b="1" kern="0" dirty="0">
                <a:solidFill>
                  <a:srgbClr val="3F3F3F"/>
                </a:solidFill>
                <a:latin typeface="Arial"/>
                <a:cs typeface="Arial"/>
                <a:sym typeface="Arial"/>
              </a:rPr>
              <a:t>現況</a:t>
            </a:r>
            <a:endParaRPr lang="en-US" altLang="zh-CN" b="1" kern="0" dirty="0">
              <a:solidFill>
                <a:srgbClr val="3F3F3F"/>
              </a:solidFill>
              <a:latin typeface="Arial"/>
              <a:cs typeface="Arial"/>
              <a:sym typeface="Arial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</a:pPr>
            <a:r>
              <a:rPr lang="zh-CN" altLang="en-US" b="1" kern="0" dirty="0">
                <a:solidFill>
                  <a:srgbClr val="3F3F3F"/>
                </a:solidFill>
                <a:latin typeface="Arial"/>
                <a:cs typeface="Arial"/>
                <a:sym typeface="Arial"/>
              </a:rPr>
              <a:t>與挑戰</a:t>
            </a:r>
            <a:endParaRPr b="1" kern="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1866;p23">
            <a:extLst>
              <a:ext uri="{FF2B5EF4-FFF2-40B4-BE49-F238E27FC236}">
                <a16:creationId xmlns:a16="http://schemas.microsoft.com/office/drawing/2014/main" id="{C3A34F9B-E3BF-A64F-B3B1-4EA6610FC677}"/>
              </a:ext>
            </a:extLst>
          </p:cNvPr>
          <p:cNvGrpSpPr/>
          <p:nvPr/>
        </p:nvGrpSpPr>
        <p:grpSpPr>
          <a:xfrm>
            <a:off x="7624763" y="887413"/>
            <a:ext cx="2303462" cy="3454399"/>
            <a:chOff x="7675563" y="841375"/>
            <a:chExt cx="2303462" cy="3454399"/>
          </a:xfrm>
        </p:grpSpPr>
        <p:grpSp>
          <p:nvGrpSpPr>
            <p:cNvPr id="73" name="Google Shape;1867;p23">
              <a:extLst>
                <a:ext uri="{FF2B5EF4-FFF2-40B4-BE49-F238E27FC236}">
                  <a16:creationId xmlns:a16="http://schemas.microsoft.com/office/drawing/2014/main" id="{48A0D60C-1BAA-1740-BB0D-C860C3D6F701}"/>
                </a:ext>
              </a:extLst>
            </p:cNvPr>
            <p:cNvGrpSpPr/>
            <p:nvPr/>
          </p:nvGrpSpPr>
          <p:grpSpPr>
            <a:xfrm>
              <a:off x="7675563" y="841375"/>
              <a:ext cx="2303462" cy="3454399"/>
              <a:chOff x="7675563" y="841375"/>
              <a:chExt cx="2303462" cy="3454399"/>
            </a:xfrm>
          </p:grpSpPr>
          <p:sp>
            <p:nvSpPr>
              <p:cNvPr id="85" name="Google Shape;1868;p23">
                <a:extLst>
                  <a:ext uri="{FF2B5EF4-FFF2-40B4-BE49-F238E27FC236}">
                    <a16:creationId xmlns:a16="http://schemas.microsoft.com/office/drawing/2014/main" id="{6235FAF1-448F-DD43-9259-09525164F47E}"/>
                  </a:ext>
                </a:extLst>
              </p:cNvPr>
              <p:cNvSpPr/>
              <p:nvPr/>
            </p:nvSpPr>
            <p:spPr>
              <a:xfrm>
                <a:off x="9518650" y="866775"/>
                <a:ext cx="112713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28" extrusionOk="0">
                    <a:moveTo>
                      <a:pt x="62" y="0"/>
                    </a:moveTo>
                    <a:lnTo>
                      <a:pt x="102" y="58"/>
                    </a:lnTo>
                    <a:lnTo>
                      <a:pt x="142" y="116"/>
                    </a:lnTo>
                    <a:lnTo>
                      <a:pt x="72" y="122"/>
                    </a:lnTo>
                    <a:lnTo>
                      <a:pt x="0" y="128"/>
                    </a:lnTo>
                    <a:lnTo>
                      <a:pt x="30" y="6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869;p23">
                <a:extLst>
                  <a:ext uri="{FF2B5EF4-FFF2-40B4-BE49-F238E27FC236}">
                    <a16:creationId xmlns:a16="http://schemas.microsoft.com/office/drawing/2014/main" id="{68E24A40-ABB8-714E-8A56-6BB63CA35179}"/>
                  </a:ext>
                </a:extLst>
              </p:cNvPr>
              <p:cNvSpPr/>
              <p:nvPr/>
            </p:nvSpPr>
            <p:spPr>
              <a:xfrm>
                <a:off x="8810625" y="1033463"/>
                <a:ext cx="1168400" cy="1417638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785" extrusionOk="0">
                    <a:moveTo>
                      <a:pt x="1175" y="0"/>
                    </a:moveTo>
                    <a:lnTo>
                      <a:pt x="1240" y="64"/>
                    </a:lnTo>
                    <a:lnTo>
                      <a:pt x="1298" y="136"/>
                    </a:lnTo>
                    <a:lnTo>
                      <a:pt x="1324" y="174"/>
                    </a:lnTo>
                    <a:lnTo>
                      <a:pt x="1348" y="214"/>
                    </a:lnTo>
                    <a:lnTo>
                      <a:pt x="1392" y="298"/>
                    </a:lnTo>
                    <a:lnTo>
                      <a:pt x="1410" y="340"/>
                    </a:lnTo>
                    <a:lnTo>
                      <a:pt x="1412" y="350"/>
                    </a:lnTo>
                    <a:lnTo>
                      <a:pt x="1428" y="394"/>
                    </a:lnTo>
                    <a:lnTo>
                      <a:pt x="1442" y="440"/>
                    </a:lnTo>
                    <a:lnTo>
                      <a:pt x="1452" y="486"/>
                    </a:lnTo>
                    <a:lnTo>
                      <a:pt x="1462" y="534"/>
                    </a:lnTo>
                    <a:lnTo>
                      <a:pt x="1468" y="582"/>
                    </a:lnTo>
                    <a:lnTo>
                      <a:pt x="1472" y="630"/>
                    </a:lnTo>
                    <a:lnTo>
                      <a:pt x="1472" y="680"/>
                    </a:lnTo>
                    <a:lnTo>
                      <a:pt x="1468" y="772"/>
                    </a:lnTo>
                    <a:lnTo>
                      <a:pt x="1462" y="818"/>
                    </a:lnTo>
                    <a:lnTo>
                      <a:pt x="1452" y="864"/>
                    </a:lnTo>
                    <a:lnTo>
                      <a:pt x="1442" y="908"/>
                    </a:lnTo>
                    <a:lnTo>
                      <a:pt x="1430" y="950"/>
                    </a:lnTo>
                    <a:lnTo>
                      <a:pt x="1416" y="992"/>
                    </a:lnTo>
                    <a:lnTo>
                      <a:pt x="1400" y="1034"/>
                    </a:lnTo>
                    <a:lnTo>
                      <a:pt x="1396" y="1042"/>
                    </a:lnTo>
                    <a:lnTo>
                      <a:pt x="1358" y="1122"/>
                    </a:lnTo>
                    <a:lnTo>
                      <a:pt x="1312" y="1196"/>
                    </a:lnTo>
                    <a:lnTo>
                      <a:pt x="1260" y="1266"/>
                    </a:lnTo>
                    <a:lnTo>
                      <a:pt x="1201" y="1330"/>
                    </a:lnTo>
                    <a:lnTo>
                      <a:pt x="1137" y="1387"/>
                    </a:lnTo>
                    <a:lnTo>
                      <a:pt x="1067" y="1439"/>
                    </a:lnTo>
                    <a:lnTo>
                      <a:pt x="1063" y="1441"/>
                    </a:lnTo>
                    <a:lnTo>
                      <a:pt x="989" y="1485"/>
                    </a:lnTo>
                    <a:lnTo>
                      <a:pt x="909" y="1523"/>
                    </a:lnTo>
                    <a:lnTo>
                      <a:pt x="867" y="1539"/>
                    </a:lnTo>
                    <a:lnTo>
                      <a:pt x="825" y="1553"/>
                    </a:lnTo>
                    <a:lnTo>
                      <a:pt x="783" y="1565"/>
                    </a:lnTo>
                    <a:lnTo>
                      <a:pt x="739" y="1575"/>
                    </a:lnTo>
                    <a:lnTo>
                      <a:pt x="733" y="1577"/>
                    </a:lnTo>
                    <a:lnTo>
                      <a:pt x="689" y="1583"/>
                    </a:lnTo>
                    <a:lnTo>
                      <a:pt x="643" y="1589"/>
                    </a:lnTo>
                    <a:lnTo>
                      <a:pt x="597" y="1593"/>
                    </a:lnTo>
                    <a:lnTo>
                      <a:pt x="551" y="1593"/>
                    </a:lnTo>
                    <a:lnTo>
                      <a:pt x="502" y="1591"/>
                    </a:lnTo>
                    <a:lnTo>
                      <a:pt x="452" y="1587"/>
                    </a:lnTo>
                    <a:lnTo>
                      <a:pt x="402" y="1581"/>
                    </a:lnTo>
                    <a:lnTo>
                      <a:pt x="354" y="1571"/>
                    </a:lnTo>
                    <a:lnTo>
                      <a:pt x="348" y="1571"/>
                    </a:lnTo>
                    <a:lnTo>
                      <a:pt x="302" y="1559"/>
                    </a:lnTo>
                    <a:lnTo>
                      <a:pt x="210" y="1527"/>
                    </a:lnTo>
                    <a:lnTo>
                      <a:pt x="178" y="1513"/>
                    </a:lnTo>
                    <a:lnTo>
                      <a:pt x="18" y="1785"/>
                    </a:lnTo>
                    <a:lnTo>
                      <a:pt x="0" y="1769"/>
                    </a:lnTo>
                    <a:lnTo>
                      <a:pt x="164" y="1489"/>
                    </a:lnTo>
                    <a:lnTo>
                      <a:pt x="168" y="1481"/>
                    </a:lnTo>
                    <a:lnTo>
                      <a:pt x="178" y="1487"/>
                    </a:lnTo>
                    <a:lnTo>
                      <a:pt x="220" y="1505"/>
                    </a:lnTo>
                    <a:lnTo>
                      <a:pt x="312" y="1537"/>
                    </a:lnTo>
                    <a:lnTo>
                      <a:pt x="354" y="1547"/>
                    </a:lnTo>
                    <a:lnTo>
                      <a:pt x="354" y="1547"/>
                    </a:lnTo>
                    <a:lnTo>
                      <a:pt x="402" y="1557"/>
                    </a:lnTo>
                    <a:lnTo>
                      <a:pt x="452" y="1563"/>
                    </a:lnTo>
                    <a:lnTo>
                      <a:pt x="502" y="1567"/>
                    </a:lnTo>
                    <a:lnTo>
                      <a:pt x="551" y="1569"/>
                    </a:lnTo>
                    <a:lnTo>
                      <a:pt x="597" y="1569"/>
                    </a:lnTo>
                    <a:lnTo>
                      <a:pt x="643" y="1565"/>
                    </a:lnTo>
                    <a:lnTo>
                      <a:pt x="689" y="1559"/>
                    </a:lnTo>
                    <a:lnTo>
                      <a:pt x="729" y="1553"/>
                    </a:lnTo>
                    <a:lnTo>
                      <a:pt x="729" y="1553"/>
                    </a:lnTo>
                    <a:lnTo>
                      <a:pt x="773" y="1543"/>
                    </a:lnTo>
                    <a:lnTo>
                      <a:pt x="815" y="1531"/>
                    </a:lnTo>
                    <a:lnTo>
                      <a:pt x="857" y="1517"/>
                    </a:lnTo>
                    <a:lnTo>
                      <a:pt x="899" y="1501"/>
                    </a:lnTo>
                    <a:lnTo>
                      <a:pt x="979" y="1463"/>
                    </a:lnTo>
                    <a:lnTo>
                      <a:pt x="1049" y="1421"/>
                    </a:lnTo>
                    <a:lnTo>
                      <a:pt x="1049" y="1421"/>
                    </a:lnTo>
                    <a:lnTo>
                      <a:pt x="1119" y="1370"/>
                    </a:lnTo>
                    <a:lnTo>
                      <a:pt x="1183" y="1312"/>
                    </a:lnTo>
                    <a:lnTo>
                      <a:pt x="1242" y="1248"/>
                    </a:lnTo>
                    <a:lnTo>
                      <a:pt x="1294" y="1178"/>
                    </a:lnTo>
                    <a:lnTo>
                      <a:pt x="1340" y="1104"/>
                    </a:lnTo>
                    <a:lnTo>
                      <a:pt x="1378" y="1024"/>
                    </a:lnTo>
                    <a:lnTo>
                      <a:pt x="1380" y="1026"/>
                    </a:lnTo>
                    <a:lnTo>
                      <a:pt x="1392" y="992"/>
                    </a:lnTo>
                    <a:lnTo>
                      <a:pt x="1406" y="950"/>
                    </a:lnTo>
                    <a:lnTo>
                      <a:pt x="1418" y="908"/>
                    </a:lnTo>
                    <a:lnTo>
                      <a:pt x="1428" y="864"/>
                    </a:lnTo>
                    <a:lnTo>
                      <a:pt x="1438" y="818"/>
                    </a:lnTo>
                    <a:lnTo>
                      <a:pt x="1444" y="772"/>
                    </a:lnTo>
                    <a:lnTo>
                      <a:pt x="1448" y="680"/>
                    </a:lnTo>
                    <a:lnTo>
                      <a:pt x="1448" y="630"/>
                    </a:lnTo>
                    <a:lnTo>
                      <a:pt x="1444" y="582"/>
                    </a:lnTo>
                    <a:lnTo>
                      <a:pt x="1438" y="534"/>
                    </a:lnTo>
                    <a:lnTo>
                      <a:pt x="1428" y="486"/>
                    </a:lnTo>
                    <a:lnTo>
                      <a:pt x="1418" y="440"/>
                    </a:lnTo>
                    <a:lnTo>
                      <a:pt x="1404" y="394"/>
                    </a:lnTo>
                    <a:lnTo>
                      <a:pt x="1388" y="350"/>
                    </a:lnTo>
                    <a:lnTo>
                      <a:pt x="1388" y="350"/>
                    </a:lnTo>
                    <a:lnTo>
                      <a:pt x="1374" y="316"/>
                    </a:lnTo>
                    <a:lnTo>
                      <a:pt x="1330" y="232"/>
                    </a:lnTo>
                    <a:lnTo>
                      <a:pt x="1306" y="192"/>
                    </a:lnTo>
                    <a:lnTo>
                      <a:pt x="1280" y="154"/>
                    </a:lnTo>
                    <a:lnTo>
                      <a:pt x="1222" y="82"/>
                    </a:lnTo>
                    <a:lnTo>
                      <a:pt x="1161" y="18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870;p23">
                <a:extLst>
                  <a:ext uri="{FF2B5EF4-FFF2-40B4-BE49-F238E27FC236}">
                    <a16:creationId xmlns:a16="http://schemas.microsoft.com/office/drawing/2014/main" id="{E31C7EA3-A79A-A246-8874-FF4148000FE1}"/>
                  </a:ext>
                </a:extLst>
              </p:cNvPr>
              <p:cNvSpPr/>
              <p:nvPr/>
            </p:nvSpPr>
            <p:spPr>
              <a:xfrm>
                <a:off x="7675563" y="841375"/>
                <a:ext cx="1884361" cy="3454399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353" extrusionOk="0">
                    <a:moveTo>
                      <a:pt x="1974" y="0"/>
                    </a:moveTo>
                    <a:lnTo>
                      <a:pt x="2007" y="0"/>
                    </a:lnTo>
                    <a:lnTo>
                      <a:pt x="2039" y="2"/>
                    </a:lnTo>
                    <a:lnTo>
                      <a:pt x="2089" y="6"/>
                    </a:lnTo>
                    <a:lnTo>
                      <a:pt x="2139" y="14"/>
                    </a:lnTo>
                    <a:lnTo>
                      <a:pt x="2187" y="22"/>
                    </a:lnTo>
                    <a:lnTo>
                      <a:pt x="2191" y="24"/>
                    </a:lnTo>
                    <a:lnTo>
                      <a:pt x="2239" y="36"/>
                    </a:lnTo>
                    <a:lnTo>
                      <a:pt x="2285" y="50"/>
                    </a:lnTo>
                    <a:lnTo>
                      <a:pt x="2331" y="68"/>
                    </a:lnTo>
                    <a:lnTo>
                      <a:pt x="2375" y="88"/>
                    </a:lnTo>
                    <a:lnTo>
                      <a:pt x="2365" y="110"/>
                    </a:lnTo>
                    <a:lnTo>
                      <a:pt x="2321" y="90"/>
                    </a:lnTo>
                    <a:lnTo>
                      <a:pt x="2275" y="72"/>
                    </a:lnTo>
                    <a:lnTo>
                      <a:pt x="2229" y="58"/>
                    </a:lnTo>
                    <a:lnTo>
                      <a:pt x="2181" y="46"/>
                    </a:lnTo>
                    <a:lnTo>
                      <a:pt x="2181" y="46"/>
                    </a:lnTo>
                    <a:lnTo>
                      <a:pt x="2139" y="38"/>
                    </a:lnTo>
                    <a:lnTo>
                      <a:pt x="2089" y="30"/>
                    </a:lnTo>
                    <a:lnTo>
                      <a:pt x="2039" y="26"/>
                    </a:lnTo>
                    <a:lnTo>
                      <a:pt x="1989" y="24"/>
                    </a:lnTo>
                    <a:lnTo>
                      <a:pt x="1898" y="28"/>
                    </a:lnTo>
                    <a:lnTo>
                      <a:pt x="1852" y="34"/>
                    </a:lnTo>
                    <a:lnTo>
                      <a:pt x="1808" y="42"/>
                    </a:lnTo>
                    <a:lnTo>
                      <a:pt x="1808" y="40"/>
                    </a:lnTo>
                    <a:lnTo>
                      <a:pt x="1768" y="50"/>
                    </a:lnTo>
                    <a:lnTo>
                      <a:pt x="1726" y="62"/>
                    </a:lnTo>
                    <a:lnTo>
                      <a:pt x="1684" y="76"/>
                    </a:lnTo>
                    <a:lnTo>
                      <a:pt x="1642" y="92"/>
                    </a:lnTo>
                    <a:lnTo>
                      <a:pt x="1562" y="130"/>
                    </a:lnTo>
                    <a:lnTo>
                      <a:pt x="1492" y="174"/>
                    </a:lnTo>
                    <a:lnTo>
                      <a:pt x="1492" y="174"/>
                    </a:lnTo>
                    <a:lnTo>
                      <a:pt x="1422" y="226"/>
                    </a:lnTo>
                    <a:lnTo>
                      <a:pt x="1358" y="284"/>
                    </a:lnTo>
                    <a:lnTo>
                      <a:pt x="1299" y="348"/>
                    </a:lnTo>
                    <a:lnTo>
                      <a:pt x="1247" y="418"/>
                    </a:lnTo>
                    <a:lnTo>
                      <a:pt x="1201" y="492"/>
                    </a:lnTo>
                    <a:lnTo>
                      <a:pt x="1163" y="570"/>
                    </a:lnTo>
                    <a:lnTo>
                      <a:pt x="1163" y="570"/>
                    </a:lnTo>
                    <a:lnTo>
                      <a:pt x="1149" y="602"/>
                    </a:lnTo>
                    <a:lnTo>
                      <a:pt x="1135" y="644"/>
                    </a:lnTo>
                    <a:lnTo>
                      <a:pt x="1123" y="688"/>
                    </a:lnTo>
                    <a:lnTo>
                      <a:pt x="1113" y="732"/>
                    </a:lnTo>
                    <a:lnTo>
                      <a:pt x="1105" y="776"/>
                    </a:lnTo>
                    <a:lnTo>
                      <a:pt x="1099" y="822"/>
                    </a:lnTo>
                    <a:lnTo>
                      <a:pt x="1095" y="868"/>
                    </a:lnTo>
                    <a:lnTo>
                      <a:pt x="1093" y="914"/>
                    </a:lnTo>
                    <a:lnTo>
                      <a:pt x="1095" y="978"/>
                    </a:lnTo>
                    <a:lnTo>
                      <a:pt x="1101" y="1040"/>
                    </a:lnTo>
                    <a:lnTo>
                      <a:pt x="1111" y="1100"/>
                    </a:lnTo>
                    <a:lnTo>
                      <a:pt x="1125" y="1160"/>
                    </a:lnTo>
                    <a:lnTo>
                      <a:pt x="1143" y="1218"/>
                    </a:lnTo>
                    <a:lnTo>
                      <a:pt x="1161" y="1264"/>
                    </a:lnTo>
                    <a:lnTo>
                      <a:pt x="1187" y="1318"/>
                    </a:lnTo>
                    <a:lnTo>
                      <a:pt x="1215" y="1372"/>
                    </a:lnTo>
                    <a:lnTo>
                      <a:pt x="1247" y="1422"/>
                    </a:lnTo>
                    <a:lnTo>
                      <a:pt x="1283" y="1468"/>
                    </a:lnTo>
                    <a:lnTo>
                      <a:pt x="1320" y="1514"/>
                    </a:lnTo>
                    <a:lnTo>
                      <a:pt x="1360" y="1558"/>
                    </a:lnTo>
                    <a:lnTo>
                      <a:pt x="1404" y="1596"/>
                    </a:lnTo>
                    <a:lnTo>
                      <a:pt x="1450" y="1633"/>
                    </a:lnTo>
                    <a:lnTo>
                      <a:pt x="1498" y="1667"/>
                    </a:lnTo>
                    <a:lnTo>
                      <a:pt x="1498" y="1667"/>
                    </a:lnTo>
                    <a:lnTo>
                      <a:pt x="1546" y="1697"/>
                    </a:lnTo>
                    <a:lnTo>
                      <a:pt x="1556" y="1703"/>
                    </a:lnTo>
                    <a:lnTo>
                      <a:pt x="1550" y="1715"/>
                    </a:lnTo>
                    <a:lnTo>
                      <a:pt x="42" y="4325"/>
                    </a:lnTo>
                    <a:lnTo>
                      <a:pt x="1828" y="4329"/>
                    </a:lnTo>
                    <a:lnTo>
                      <a:pt x="1828" y="4353"/>
                    </a:lnTo>
                    <a:lnTo>
                      <a:pt x="20" y="4349"/>
                    </a:lnTo>
                    <a:lnTo>
                      <a:pt x="0" y="4349"/>
                    </a:lnTo>
                    <a:lnTo>
                      <a:pt x="12" y="4329"/>
                    </a:lnTo>
                    <a:lnTo>
                      <a:pt x="1524" y="1711"/>
                    </a:lnTo>
                    <a:lnTo>
                      <a:pt x="1484" y="1687"/>
                    </a:lnTo>
                    <a:lnTo>
                      <a:pt x="1480" y="1685"/>
                    </a:lnTo>
                    <a:lnTo>
                      <a:pt x="1432" y="1651"/>
                    </a:lnTo>
                    <a:lnTo>
                      <a:pt x="1386" y="1614"/>
                    </a:lnTo>
                    <a:lnTo>
                      <a:pt x="1342" y="1576"/>
                    </a:lnTo>
                    <a:lnTo>
                      <a:pt x="1303" y="1532"/>
                    </a:lnTo>
                    <a:lnTo>
                      <a:pt x="1265" y="1486"/>
                    </a:lnTo>
                    <a:lnTo>
                      <a:pt x="1229" y="1440"/>
                    </a:lnTo>
                    <a:lnTo>
                      <a:pt x="1197" y="1390"/>
                    </a:lnTo>
                    <a:lnTo>
                      <a:pt x="1169" y="1336"/>
                    </a:lnTo>
                    <a:lnTo>
                      <a:pt x="1143" y="1282"/>
                    </a:lnTo>
                    <a:lnTo>
                      <a:pt x="1141" y="1274"/>
                    </a:lnTo>
                    <a:lnTo>
                      <a:pt x="1119" y="1218"/>
                    </a:lnTo>
                    <a:lnTo>
                      <a:pt x="1101" y="1160"/>
                    </a:lnTo>
                    <a:lnTo>
                      <a:pt x="1087" y="1100"/>
                    </a:lnTo>
                    <a:lnTo>
                      <a:pt x="1077" y="1040"/>
                    </a:lnTo>
                    <a:lnTo>
                      <a:pt x="1071" y="978"/>
                    </a:lnTo>
                    <a:lnTo>
                      <a:pt x="1069" y="914"/>
                    </a:lnTo>
                    <a:lnTo>
                      <a:pt x="1071" y="868"/>
                    </a:lnTo>
                    <a:lnTo>
                      <a:pt x="1075" y="822"/>
                    </a:lnTo>
                    <a:lnTo>
                      <a:pt x="1081" y="776"/>
                    </a:lnTo>
                    <a:lnTo>
                      <a:pt x="1089" y="732"/>
                    </a:lnTo>
                    <a:lnTo>
                      <a:pt x="1099" y="688"/>
                    </a:lnTo>
                    <a:lnTo>
                      <a:pt x="1111" y="644"/>
                    </a:lnTo>
                    <a:lnTo>
                      <a:pt x="1125" y="602"/>
                    </a:lnTo>
                    <a:lnTo>
                      <a:pt x="1145" y="552"/>
                    </a:lnTo>
                    <a:lnTo>
                      <a:pt x="1183" y="474"/>
                    </a:lnTo>
                    <a:lnTo>
                      <a:pt x="1229" y="400"/>
                    </a:lnTo>
                    <a:lnTo>
                      <a:pt x="1281" y="330"/>
                    </a:lnTo>
                    <a:lnTo>
                      <a:pt x="1340" y="266"/>
                    </a:lnTo>
                    <a:lnTo>
                      <a:pt x="1404" y="208"/>
                    </a:lnTo>
                    <a:lnTo>
                      <a:pt x="1474" y="156"/>
                    </a:lnTo>
                    <a:lnTo>
                      <a:pt x="1478" y="154"/>
                    </a:lnTo>
                    <a:lnTo>
                      <a:pt x="1552" y="108"/>
                    </a:lnTo>
                    <a:lnTo>
                      <a:pt x="1632" y="70"/>
                    </a:lnTo>
                    <a:lnTo>
                      <a:pt x="1674" y="54"/>
                    </a:lnTo>
                    <a:lnTo>
                      <a:pt x="1716" y="40"/>
                    </a:lnTo>
                    <a:lnTo>
                      <a:pt x="1758" y="28"/>
                    </a:lnTo>
                    <a:lnTo>
                      <a:pt x="1802" y="18"/>
                    </a:lnTo>
                    <a:lnTo>
                      <a:pt x="1808" y="18"/>
                    </a:lnTo>
                    <a:lnTo>
                      <a:pt x="1852" y="10"/>
                    </a:lnTo>
                    <a:lnTo>
                      <a:pt x="1898" y="4"/>
                    </a:lnTo>
                    <a:lnTo>
                      <a:pt x="19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" name="Google Shape;1871;p23">
              <a:extLst>
                <a:ext uri="{FF2B5EF4-FFF2-40B4-BE49-F238E27FC236}">
                  <a16:creationId xmlns:a16="http://schemas.microsoft.com/office/drawing/2014/main" id="{C3D11F7F-94E5-BA4D-AAF6-F55F36FF823C}"/>
                </a:ext>
              </a:extLst>
            </p:cNvPr>
            <p:cNvGrpSpPr/>
            <p:nvPr/>
          </p:nvGrpSpPr>
          <p:grpSpPr>
            <a:xfrm>
              <a:off x="9045957" y="1067662"/>
              <a:ext cx="420202" cy="453413"/>
              <a:chOff x="942975" y="1485900"/>
              <a:chExt cx="461963" cy="498475"/>
            </a:xfrm>
          </p:grpSpPr>
          <p:sp>
            <p:nvSpPr>
              <p:cNvPr id="76" name="Google Shape;1872;p23">
                <a:extLst>
                  <a:ext uri="{FF2B5EF4-FFF2-40B4-BE49-F238E27FC236}">
                    <a16:creationId xmlns:a16="http://schemas.microsoft.com/office/drawing/2014/main" id="{3DAAC195-1B2E-1C49-B51D-9DBB30CA84EB}"/>
                  </a:ext>
                </a:extLst>
              </p:cNvPr>
              <p:cNvSpPr/>
              <p:nvPr/>
            </p:nvSpPr>
            <p:spPr>
              <a:xfrm>
                <a:off x="1017588" y="1558925"/>
                <a:ext cx="312738" cy="4254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536" extrusionOk="0">
                    <a:moveTo>
                      <a:pt x="151" y="419"/>
                    </a:moveTo>
                    <a:lnTo>
                      <a:pt x="151" y="477"/>
                    </a:lnTo>
                    <a:lnTo>
                      <a:pt x="162" y="477"/>
                    </a:lnTo>
                    <a:lnTo>
                      <a:pt x="166" y="478"/>
                    </a:lnTo>
                    <a:lnTo>
                      <a:pt x="170" y="479"/>
                    </a:lnTo>
                    <a:lnTo>
                      <a:pt x="172" y="481"/>
                    </a:lnTo>
                    <a:lnTo>
                      <a:pt x="174" y="485"/>
                    </a:lnTo>
                    <a:lnTo>
                      <a:pt x="174" y="488"/>
                    </a:lnTo>
                    <a:lnTo>
                      <a:pt x="174" y="512"/>
                    </a:lnTo>
                    <a:lnTo>
                      <a:pt x="220" y="512"/>
                    </a:lnTo>
                    <a:lnTo>
                      <a:pt x="220" y="488"/>
                    </a:lnTo>
                    <a:lnTo>
                      <a:pt x="222" y="485"/>
                    </a:lnTo>
                    <a:lnTo>
                      <a:pt x="223" y="481"/>
                    </a:lnTo>
                    <a:lnTo>
                      <a:pt x="225" y="479"/>
                    </a:lnTo>
                    <a:lnTo>
                      <a:pt x="229" y="478"/>
                    </a:lnTo>
                    <a:lnTo>
                      <a:pt x="232" y="477"/>
                    </a:lnTo>
                    <a:lnTo>
                      <a:pt x="244" y="477"/>
                    </a:lnTo>
                    <a:lnTo>
                      <a:pt x="244" y="419"/>
                    </a:lnTo>
                    <a:lnTo>
                      <a:pt x="151" y="419"/>
                    </a:lnTo>
                    <a:close/>
                    <a:moveTo>
                      <a:pt x="198" y="23"/>
                    </a:moveTo>
                    <a:lnTo>
                      <a:pt x="162" y="27"/>
                    </a:lnTo>
                    <a:lnTo>
                      <a:pt x="129" y="38"/>
                    </a:lnTo>
                    <a:lnTo>
                      <a:pt x="100" y="53"/>
                    </a:lnTo>
                    <a:lnTo>
                      <a:pt x="75" y="74"/>
                    </a:lnTo>
                    <a:lnTo>
                      <a:pt x="54" y="100"/>
                    </a:lnTo>
                    <a:lnTo>
                      <a:pt x="37" y="130"/>
                    </a:lnTo>
                    <a:lnTo>
                      <a:pt x="26" y="163"/>
                    </a:lnTo>
                    <a:lnTo>
                      <a:pt x="23" y="197"/>
                    </a:lnTo>
                    <a:lnTo>
                      <a:pt x="26" y="229"/>
                    </a:lnTo>
                    <a:lnTo>
                      <a:pt x="35" y="260"/>
                    </a:lnTo>
                    <a:lnTo>
                      <a:pt x="48" y="287"/>
                    </a:lnTo>
                    <a:lnTo>
                      <a:pt x="65" y="312"/>
                    </a:lnTo>
                    <a:lnTo>
                      <a:pt x="88" y="333"/>
                    </a:lnTo>
                    <a:lnTo>
                      <a:pt x="114" y="351"/>
                    </a:lnTo>
                    <a:lnTo>
                      <a:pt x="144" y="363"/>
                    </a:lnTo>
                    <a:lnTo>
                      <a:pt x="146" y="365"/>
                    </a:lnTo>
                    <a:lnTo>
                      <a:pt x="149" y="368"/>
                    </a:lnTo>
                    <a:lnTo>
                      <a:pt x="151" y="371"/>
                    </a:lnTo>
                    <a:lnTo>
                      <a:pt x="151" y="375"/>
                    </a:lnTo>
                    <a:lnTo>
                      <a:pt x="151" y="396"/>
                    </a:lnTo>
                    <a:lnTo>
                      <a:pt x="244" y="396"/>
                    </a:lnTo>
                    <a:lnTo>
                      <a:pt x="244" y="375"/>
                    </a:lnTo>
                    <a:lnTo>
                      <a:pt x="245" y="371"/>
                    </a:lnTo>
                    <a:lnTo>
                      <a:pt x="246" y="368"/>
                    </a:lnTo>
                    <a:lnTo>
                      <a:pt x="249" y="365"/>
                    </a:lnTo>
                    <a:lnTo>
                      <a:pt x="252" y="363"/>
                    </a:lnTo>
                    <a:lnTo>
                      <a:pt x="282" y="351"/>
                    </a:lnTo>
                    <a:lnTo>
                      <a:pt x="308" y="333"/>
                    </a:lnTo>
                    <a:lnTo>
                      <a:pt x="329" y="312"/>
                    </a:lnTo>
                    <a:lnTo>
                      <a:pt x="347" y="287"/>
                    </a:lnTo>
                    <a:lnTo>
                      <a:pt x="361" y="260"/>
                    </a:lnTo>
                    <a:lnTo>
                      <a:pt x="369" y="229"/>
                    </a:lnTo>
                    <a:lnTo>
                      <a:pt x="372" y="197"/>
                    </a:lnTo>
                    <a:lnTo>
                      <a:pt x="368" y="163"/>
                    </a:lnTo>
                    <a:lnTo>
                      <a:pt x="359" y="130"/>
                    </a:lnTo>
                    <a:lnTo>
                      <a:pt x="342" y="100"/>
                    </a:lnTo>
                    <a:lnTo>
                      <a:pt x="321" y="74"/>
                    </a:lnTo>
                    <a:lnTo>
                      <a:pt x="295" y="53"/>
                    </a:lnTo>
                    <a:lnTo>
                      <a:pt x="265" y="38"/>
                    </a:lnTo>
                    <a:lnTo>
                      <a:pt x="232" y="27"/>
                    </a:lnTo>
                    <a:lnTo>
                      <a:pt x="198" y="23"/>
                    </a:lnTo>
                    <a:close/>
                    <a:moveTo>
                      <a:pt x="198" y="0"/>
                    </a:moveTo>
                    <a:lnTo>
                      <a:pt x="233" y="3"/>
                    </a:lnTo>
                    <a:lnTo>
                      <a:pt x="267" y="13"/>
                    </a:lnTo>
                    <a:lnTo>
                      <a:pt x="297" y="27"/>
                    </a:lnTo>
                    <a:lnTo>
                      <a:pt x="325" y="47"/>
                    </a:lnTo>
                    <a:lnTo>
                      <a:pt x="349" y="71"/>
                    </a:lnTo>
                    <a:lnTo>
                      <a:pt x="368" y="98"/>
                    </a:lnTo>
                    <a:lnTo>
                      <a:pt x="382" y="129"/>
                    </a:lnTo>
                    <a:lnTo>
                      <a:pt x="392" y="162"/>
                    </a:lnTo>
                    <a:lnTo>
                      <a:pt x="395" y="197"/>
                    </a:lnTo>
                    <a:lnTo>
                      <a:pt x="392" y="233"/>
                    </a:lnTo>
                    <a:lnTo>
                      <a:pt x="384" y="266"/>
                    </a:lnTo>
                    <a:lnTo>
                      <a:pt x="369" y="297"/>
                    </a:lnTo>
                    <a:lnTo>
                      <a:pt x="351" y="324"/>
                    </a:lnTo>
                    <a:lnTo>
                      <a:pt x="327" y="348"/>
                    </a:lnTo>
                    <a:lnTo>
                      <a:pt x="299" y="368"/>
                    </a:lnTo>
                    <a:lnTo>
                      <a:pt x="268" y="383"/>
                    </a:lnTo>
                    <a:lnTo>
                      <a:pt x="268" y="488"/>
                    </a:lnTo>
                    <a:lnTo>
                      <a:pt x="267" y="492"/>
                    </a:lnTo>
                    <a:lnTo>
                      <a:pt x="265" y="495"/>
                    </a:lnTo>
                    <a:lnTo>
                      <a:pt x="263" y="498"/>
                    </a:lnTo>
                    <a:lnTo>
                      <a:pt x="259" y="500"/>
                    </a:lnTo>
                    <a:lnTo>
                      <a:pt x="256" y="500"/>
                    </a:lnTo>
                    <a:lnTo>
                      <a:pt x="244" y="500"/>
                    </a:lnTo>
                    <a:lnTo>
                      <a:pt x="244" y="524"/>
                    </a:lnTo>
                    <a:lnTo>
                      <a:pt x="244" y="527"/>
                    </a:lnTo>
                    <a:lnTo>
                      <a:pt x="242" y="531"/>
                    </a:lnTo>
                    <a:lnTo>
                      <a:pt x="239" y="533"/>
                    </a:lnTo>
                    <a:lnTo>
                      <a:pt x="236" y="535"/>
                    </a:lnTo>
                    <a:lnTo>
                      <a:pt x="232" y="536"/>
                    </a:lnTo>
                    <a:lnTo>
                      <a:pt x="162" y="536"/>
                    </a:lnTo>
                    <a:lnTo>
                      <a:pt x="159" y="535"/>
                    </a:lnTo>
                    <a:lnTo>
                      <a:pt x="155" y="533"/>
                    </a:lnTo>
                    <a:lnTo>
                      <a:pt x="153" y="531"/>
                    </a:lnTo>
                    <a:lnTo>
                      <a:pt x="152" y="527"/>
                    </a:lnTo>
                    <a:lnTo>
                      <a:pt x="151" y="524"/>
                    </a:lnTo>
                    <a:lnTo>
                      <a:pt x="151" y="500"/>
                    </a:lnTo>
                    <a:lnTo>
                      <a:pt x="140" y="500"/>
                    </a:lnTo>
                    <a:lnTo>
                      <a:pt x="136" y="500"/>
                    </a:lnTo>
                    <a:lnTo>
                      <a:pt x="133" y="498"/>
                    </a:lnTo>
                    <a:lnTo>
                      <a:pt x="131" y="495"/>
                    </a:lnTo>
                    <a:lnTo>
                      <a:pt x="128" y="492"/>
                    </a:lnTo>
                    <a:lnTo>
                      <a:pt x="128" y="488"/>
                    </a:lnTo>
                    <a:lnTo>
                      <a:pt x="128" y="383"/>
                    </a:lnTo>
                    <a:lnTo>
                      <a:pt x="96" y="368"/>
                    </a:lnTo>
                    <a:lnTo>
                      <a:pt x="69" y="348"/>
                    </a:lnTo>
                    <a:lnTo>
                      <a:pt x="45" y="324"/>
                    </a:lnTo>
                    <a:lnTo>
                      <a:pt x="26" y="297"/>
                    </a:lnTo>
                    <a:lnTo>
                      <a:pt x="12" y="266"/>
                    </a:lnTo>
                    <a:lnTo>
                      <a:pt x="3" y="233"/>
                    </a:lnTo>
                    <a:lnTo>
                      <a:pt x="0" y="197"/>
                    </a:lnTo>
                    <a:lnTo>
                      <a:pt x="3" y="162"/>
                    </a:lnTo>
                    <a:lnTo>
                      <a:pt x="12" y="129"/>
                    </a:lnTo>
                    <a:lnTo>
                      <a:pt x="26" y="98"/>
                    </a:lnTo>
                    <a:lnTo>
                      <a:pt x="47" y="71"/>
                    </a:lnTo>
                    <a:lnTo>
                      <a:pt x="70" y="47"/>
                    </a:lnTo>
                    <a:lnTo>
                      <a:pt x="97" y="27"/>
                    </a:lnTo>
                    <a:lnTo>
                      <a:pt x="129" y="13"/>
                    </a:lnTo>
                    <a:lnTo>
                      <a:pt x="162" y="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1873;p23">
                <a:extLst>
                  <a:ext uri="{FF2B5EF4-FFF2-40B4-BE49-F238E27FC236}">
                    <a16:creationId xmlns:a16="http://schemas.microsoft.com/office/drawing/2014/main" id="{982B8FFC-86FC-214B-BDDD-63DCD1445009}"/>
                  </a:ext>
                </a:extLst>
              </p:cNvPr>
              <p:cNvSpPr/>
              <p:nvPr/>
            </p:nvSpPr>
            <p:spPr>
              <a:xfrm>
                <a:off x="1165225" y="1485900"/>
                <a:ext cx="17463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24" h="69" extrusionOk="0">
                    <a:moveTo>
                      <a:pt x="12" y="0"/>
                    </a:moveTo>
                    <a:lnTo>
                      <a:pt x="16" y="0"/>
                    </a:lnTo>
                    <a:lnTo>
                      <a:pt x="19" y="1"/>
                    </a:lnTo>
                    <a:lnTo>
                      <a:pt x="21" y="4"/>
                    </a:lnTo>
                    <a:lnTo>
                      <a:pt x="23" y="7"/>
                    </a:lnTo>
                    <a:lnTo>
                      <a:pt x="24" y="10"/>
                    </a:lnTo>
                    <a:lnTo>
                      <a:pt x="24" y="58"/>
                    </a:lnTo>
                    <a:lnTo>
                      <a:pt x="23" y="61"/>
                    </a:lnTo>
                    <a:lnTo>
                      <a:pt x="21" y="65"/>
                    </a:lnTo>
                    <a:lnTo>
                      <a:pt x="19" y="67"/>
                    </a:lnTo>
                    <a:lnTo>
                      <a:pt x="16" y="68"/>
                    </a:lnTo>
                    <a:lnTo>
                      <a:pt x="12" y="69"/>
                    </a:lnTo>
                    <a:lnTo>
                      <a:pt x="8" y="68"/>
                    </a:lnTo>
                    <a:lnTo>
                      <a:pt x="5" y="67"/>
                    </a:lnTo>
                    <a:lnTo>
                      <a:pt x="3" y="65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1874;p23">
                <a:extLst>
                  <a:ext uri="{FF2B5EF4-FFF2-40B4-BE49-F238E27FC236}">
                    <a16:creationId xmlns:a16="http://schemas.microsoft.com/office/drawing/2014/main" id="{B78BCBE6-CFDB-7E49-B789-485A51254D88}"/>
                  </a:ext>
                </a:extLst>
              </p:cNvPr>
              <p:cNvSpPr/>
              <p:nvPr/>
            </p:nvSpPr>
            <p:spPr>
              <a:xfrm>
                <a:off x="1349375" y="1708150"/>
                <a:ext cx="5556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22" extrusionOk="0">
                    <a:moveTo>
                      <a:pt x="11" y="0"/>
                    </a:moveTo>
                    <a:lnTo>
                      <a:pt x="58" y="0"/>
                    </a:lnTo>
                    <a:lnTo>
                      <a:pt x="62" y="0"/>
                    </a:lnTo>
                    <a:lnTo>
                      <a:pt x="65" y="1"/>
                    </a:lnTo>
                    <a:lnTo>
                      <a:pt x="68" y="4"/>
                    </a:lnTo>
                    <a:lnTo>
                      <a:pt x="69" y="7"/>
                    </a:lnTo>
                    <a:lnTo>
                      <a:pt x="70" y="10"/>
                    </a:lnTo>
                    <a:lnTo>
                      <a:pt x="69" y="15"/>
                    </a:lnTo>
                    <a:lnTo>
                      <a:pt x="68" y="17"/>
                    </a:lnTo>
                    <a:lnTo>
                      <a:pt x="65" y="20"/>
                    </a:lnTo>
                    <a:lnTo>
                      <a:pt x="62" y="22"/>
                    </a:lnTo>
                    <a:lnTo>
                      <a:pt x="58" y="22"/>
                    </a:lnTo>
                    <a:lnTo>
                      <a:pt x="11" y="22"/>
                    </a:lnTo>
                    <a:lnTo>
                      <a:pt x="7" y="22"/>
                    </a:lnTo>
                    <a:lnTo>
                      <a:pt x="5" y="20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1875;p23">
                <a:extLst>
                  <a:ext uri="{FF2B5EF4-FFF2-40B4-BE49-F238E27FC236}">
                    <a16:creationId xmlns:a16="http://schemas.microsoft.com/office/drawing/2014/main" id="{F9CFF33C-973B-FD40-BF73-0731E7C77E88}"/>
                  </a:ext>
                </a:extLst>
              </p:cNvPr>
              <p:cNvSpPr/>
              <p:nvPr/>
            </p:nvSpPr>
            <p:spPr>
              <a:xfrm>
                <a:off x="942975" y="1708150"/>
                <a:ext cx="5556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22" extrusionOk="0">
                    <a:moveTo>
                      <a:pt x="12" y="0"/>
                    </a:moveTo>
                    <a:lnTo>
                      <a:pt x="58" y="0"/>
                    </a:lnTo>
                    <a:lnTo>
                      <a:pt x="62" y="0"/>
                    </a:lnTo>
                    <a:lnTo>
                      <a:pt x="65" y="1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0" y="10"/>
                    </a:lnTo>
                    <a:lnTo>
                      <a:pt x="69" y="15"/>
                    </a:lnTo>
                    <a:lnTo>
                      <a:pt x="67" y="17"/>
                    </a:lnTo>
                    <a:lnTo>
                      <a:pt x="65" y="20"/>
                    </a:lnTo>
                    <a:lnTo>
                      <a:pt x="62" y="22"/>
                    </a:lnTo>
                    <a:lnTo>
                      <a:pt x="58" y="22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5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2" y="4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1876;p23">
                <a:extLst>
                  <a:ext uri="{FF2B5EF4-FFF2-40B4-BE49-F238E27FC236}">
                    <a16:creationId xmlns:a16="http://schemas.microsoft.com/office/drawing/2014/main" id="{3B0AE7F2-1CD5-4942-984A-C947F7E2789A}"/>
                  </a:ext>
                </a:extLst>
              </p:cNvPr>
              <p:cNvSpPr/>
              <p:nvPr/>
            </p:nvSpPr>
            <p:spPr>
              <a:xfrm>
                <a:off x="1295400" y="1550988"/>
                <a:ext cx="444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46" y="0"/>
                    </a:moveTo>
                    <a:lnTo>
                      <a:pt x="49" y="1"/>
                    </a:lnTo>
                    <a:lnTo>
                      <a:pt x="53" y="4"/>
                    </a:lnTo>
                    <a:lnTo>
                      <a:pt x="54" y="6"/>
                    </a:lnTo>
                    <a:lnTo>
                      <a:pt x="55" y="10"/>
                    </a:lnTo>
                    <a:lnTo>
                      <a:pt x="55" y="13"/>
                    </a:lnTo>
                    <a:lnTo>
                      <a:pt x="54" y="17"/>
                    </a:lnTo>
                    <a:lnTo>
                      <a:pt x="53" y="19"/>
                    </a:lnTo>
                    <a:lnTo>
                      <a:pt x="20" y="52"/>
                    </a:lnTo>
                    <a:lnTo>
                      <a:pt x="17" y="55"/>
                    </a:lnTo>
                    <a:lnTo>
                      <a:pt x="14" y="56"/>
                    </a:lnTo>
                    <a:lnTo>
                      <a:pt x="11" y="56"/>
                    </a:lnTo>
                    <a:lnTo>
                      <a:pt x="8" y="56"/>
                    </a:lnTo>
                    <a:lnTo>
                      <a:pt x="5" y="55"/>
                    </a:lnTo>
                    <a:lnTo>
                      <a:pt x="3" y="52"/>
                    </a:lnTo>
                    <a:lnTo>
                      <a:pt x="1" y="50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6"/>
                    </a:lnTo>
                    <a:lnTo>
                      <a:pt x="36" y="4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1877;p23">
                <a:extLst>
                  <a:ext uri="{FF2B5EF4-FFF2-40B4-BE49-F238E27FC236}">
                    <a16:creationId xmlns:a16="http://schemas.microsoft.com/office/drawing/2014/main" id="{C88A1F10-64F8-E64B-8BA7-E6668AB92A38}"/>
                  </a:ext>
                </a:extLst>
              </p:cNvPr>
              <p:cNvSpPr/>
              <p:nvPr/>
            </p:nvSpPr>
            <p:spPr>
              <a:xfrm>
                <a:off x="1008063" y="1838325"/>
                <a:ext cx="444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42" y="0"/>
                    </a:moveTo>
                    <a:lnTo>
                      <a:pt x="46" y="0"/>
                    </a:lnTo>
                    <a:lnTo>
                      <a:pt x="49" y="1"/>
                    </a:lnTo>
                    <a:lnTo>
                      <a:pt x="53" y="4"/>
                    </a:lnTo>
                    <a:lnTo>
                      <a:pt x="55" y="6"/>
                    </a:lnTo>
                    <a:lnTo>
                      <a:pt x="55" y="10"/>
                    </a:lnTo>
                    <a:lnTo>
                      <a:pt x="55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20" y="52"/>
                    </a:lnTo>
                    <a:lnTo>
                      <a:pt x="17" y="55"/>
                    </a:lnTo>
                    <a:lnTo>
                      <a:pt x="14" y="56"/>
                    </a:lnTo>
                    <a:lnTo>
                      <a:pt x="11" y="56"/>
                    </a:lnTo>
                    <a:lnTo>
                      <a:pt x="8" y="56"/>
                    </a:lnTo>
                    <a:lnTo>
                      <a:pt x="6" y="55"/>
                    </a:lnTo>
                    <a:lnTo>
                      <a:pt x="3" y="52"/>
                    </a:lnTo>
                    <a:lnTo>
                      <a:pt x="1" y="50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6"/>
                    </a:lnTo>
                    <a:lnTo>
                      <a:pt x="36" y="4"/>
                    </a:lnTo>
                    <a:lnTo>
                      <a:pt x="39" y="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1878;p23">
                <a:extLst>
                  <a:ext uri="{FF2B5EF4-FFF2-40B4-BE49-F238E27FC236}">
                    <a16:creationId xmlns:a16="http://schemas.microsoft.com/office/drawing/2014/main" id="{4EEBD9A8-F53D-744A-8C1D-3E65BE56D176}"/>
                  </a:ext>
                </a:extLst>
              </p:cNvPr>
              <p:cNvSpPr/>
              <p:nvPr/>
            </p:nvSpPr>
            <p:spPr>
              <a:xfrm>
                <a:off x="1295400" y="1838325"/>
                <a:ext cx="444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9" y="0"/>
                    </a:moveTo>
                    <a:lnTo>
                      <a:pt x="13" y="0"/>
                    </a:lnTo>
                    <a:lnTo>
                      <a:pt x="16" y="1"/>
                    </a:lnTo>
                    <a:lnTo>
                      <a:pt x="20" y="4"/>
                    </a:lnTo>
                    <a:lnTo>
                      <a:pt x="53" y="36"/>
                    </a:lnTo>
                    <a:lnTo>
                      <a:pt x="54" y="39"/>
                    </a:lnTo>
                    <a:lnTo>
                      <a:pt x="55" y="43"/>
                    </a:lnTo>
                    <a:lnTo>
                      <a:pt x="55" y="46"/>
                    </a:lnTo>
                    <a:lnTo>
                      <a:pt x="54" y="50"/>
                    </a:lnTo>
                    <a:lnTo>
                      <a:pt x="53" y="52"/>
                    </a:lnTo>
                    <a:lnTo>
                      <a:pt x="50" y="55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41" y="56"/>
                    </a:lnTo>
                    <a:lnTo>
                      <a:pt x="39" y="55"/>
                    </a:lnTo>
                    <a:lnTo>
                      <a:pt x="36" y="52"/>
                    </a:lnTo>
                    <a:lnTo>
                      <a:pt x="3" y="19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1879;p23">
                <a:extLst>
                  <a:ext uri="{FF2B5EF4-FFF2-40B4-BE49-F238E27FC236}">
                    <a16:creationId xmlns:a16="http://schemas.microsoft.com/office/drawing/2014/main" id="{7EDF7E60-74AF-3342-A555-012226DF6369}"/>
                  </a:ext>
                </a:extLst>
              </p:cNvPr>
              <p:cNvSpPr/>
              <p:nvPr/>
            </p:nvSpPr>
            <p:spPr>
              <a:xfrm>
                <a:off x="1008063" y="1550988"/>
                <a:ext cx="444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9" y="0"/>
                    </a:moveTo>
                    <a:lnTo>
                      <a:pt x="13" y="0"/>
                    </a:lnTo>
                    <a:lnTo>
                      <a:pt x="16" y="1"/>
                    </a:lnTo>
                    <a:lnTo>
                      <a:pt x="20" y="4"/>
                    </a:lnTo>
                    <a:lnTo>
                      <a:pt x="53" y="36"/>
                    </a:lnTo>
                    <a:lnTo>
                      <a:pt x="55" y="39"/>
                    </a:lnTo>
                    <a:lnTo>
                      <a:pt x="55" y="43"/>
                    </a:lnTo>
                    <a:lnTo>
                      <a:pt x="55" y="46"/>
                    </a:lnTo>
                    <a:lnTo>
                      <a:pt x="55" y="50"/>
                    </a:lnTo>
                    <a:lnTo>
                      <a:pt x="53" y="52"/>
                    </a:lnTo>
                    <a:lnTo>
                      <a:pt x="50" y="55"/>
                    </a:lnTo>
                    <a:lnTo>
                      <a:pt x="47" y="56"/>
                    </a:lnTo>
                    <a:lnTo>
                      <a:pt x="45" y="56"/>
                    </a:lnTo>
                    <a:lnTo>
                      <a:pt x="41" y="56"/>
                    </a:lnTo>
                    <a:lnTo>
                      <a:pt x="39" y="55"/>
                    </a:lnTo>
                    <a:lnTo>
                      <a:pt x="36" y="52"/>
                    </a:lnTo>
                    <a:lnTo>
                      <a:pt x="3" y="19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1880;p23">
                <a:extLst>
                  <a:ext uri="{FF2B5EF4-FFF2-40B4-BE49-F238E27FC236}">
                    <a16:creationId xmlns:a16="http://schemas.microsoft.com/office/drawing/2014/main" id="{B507BB64-23B4-4644-9530-F1EB83338CF9}"/>
                  </a:ext>
                </a:extLst>
              </p:cNvPr>
              <p:cNvSpPr/>
              <p:nvPr/>
            </p:nvSpPr>
            <p:spPr>
              <a:xfrm>
                <a:off x="1063625" y="1604963"/>
                <a:ext cx="119063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51" extrusionOk="0">
                    <a:moveTo>
                      <a:pt x="140" y="0"/>
                    </a:moveTo>
                    <a:lnTo>
                      <a:pt x="144" y="1"/>
                    </a:lnTo>
                    <a:lnTo>
                      <a:pt x="147" y="2"/>
                    </a:lnTo>
                    <a:lnTo>
                      <a:pt x="149" y="5"/>
                    </a:lnTo>
                    <a:lnTo>
                      <a:pt x="151" y="8"/>
                    </a:lnTo>
                    <a:lnTo>
                      <a:pt x="152" y="12"/>
                    </a:lnTo>
                    <a:lnTo>
                      <a:pt x="151" y="15"/>
                    </a:lnTo>
                    <a:lnTo>
                      <a:pt x="149" y="19"/>
                    </a:lnTo>
                    <a:lnTo>
                      <a:pt x="147" y="21"/>
                    </a:lnTo>
                    <a:lnTo>
                      <a:pt x="144" y="23"/>
                    </a:lnTo>
                    <a:lnTo>
                      <a:pt x="140" y="23"/>
                    </a:lnTo>
                    <a:lnTo>
                      <a:pt x="113" y="27"/>
                    </a:lnTo>
                    <a:lnTo>
                      <a:pt x="89" y="35"/>
                    </a:lnTo>
                    <a:lnTo>
                      <a:pt x="67" y="49"/>
                    </a:lnTo>
                    <a:lnTo>
                      <a:pt x="49" y="67"/>
                    </a:lnTo>
                    <a:lnTo>
                      <a:pt x="35" y="89"/>
                    </a:lnTo>
                    <a:lnTo>
                      <a:pt x="26" y="113"/>
                    </a:lnTo>
                    <a:lnTo>
                      <a:pt x="23" y="139"/>
                    </a:lnTo>
                    <a:lnTo>
                      <a:pt x="23" y="144"/>
                    </a:lnTo>
                    <a:lnTo>
                      <a:pt x="22" y="146"/>
                    </a:lnTo>
                    <a:lnTo>
                      <a:pt x="18" y="149"/>
                    </a:lnTo>
                    <a:lnTo>
                      <a:pt x="16" y="151"/>
                    </a:lnTo>
                    <a:lnTo>
                      <a:pt x="12" y="151"/>
                    </a:lnTo>
                    <a:lnTo>
                      <a:pt x="9" y="151"/>
                    </a:lnTo>
                    <a:lnTo>
                      <a:pt x="5" y="149"/>
                    </a:lnTo>
                    <a:lnTo>
                      <a:pt x="3" y="146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4" y="107"/>
                    </a:lnTo>
                    <a:lnTo>
                      <a:pt x="15" y="79"/>
                    </a:lnTo>
                    <a:lnTo>
                      <a:pt x="31" y="53"/>
                    </a:lnTo>
                    <a:lnTo>
                      <a:pt x="52" y="31"/>
                    </a:lnTo>
                    <a:lnTo>
                      <a:pt x="78" y="14"/>
                    </a:lnTo>
                    <a:lnTo>
                      <a:pt x="108" y="5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" name="Google Shape;1881;p23">
              <a:extLst>
                <a:ext uri="{FF2B5EF4-FFF2-40B4-BE49-F238E27FC236}">
                  <a16:creationId xmlns:a16="http://schemas.microsoft.com/office/drawing/2014/main" id="{813B45AF-369A-2B49-B682-19039323AD76}"/>
                </a:ext>
              </a:extLst>
            </p:cNvPr>
            <p:cNvSpPr txBox="1"/>
            <p:nvPr/>
          </p:nvSpPr>
          <p:spPr>
            <a:xfrm>
              <a:off x="8710875" y="1621315"/>
              <a:ext cx="110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zh-CN" altLang="en-US" sz="1400" b="1" kern="0" dirty="0">
                  <a:solidFill>
                    <a:srgbClr val="3F3F3F"/>
                  </a:solidFill>
                  <a:latin typeface="Arial"/>
                  <a:cs typeface="Arial"/>
                  <a:sym typeface="Arial"/>
                </a:rPr>
                <a:t>社群媒體</a:t>
              </a:r>
              <a:endParaRPr lang="en-US" altLang="zh-CN" sz="1400" b="1" kern="0" dirty="0">
                <a:solidFill>
                  <a:srgbClr val="3F3F3F"/>
                </a:solidFill>
                <a:latin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</a:pPr>
              <a:r>
                <a:rPr lang="zh-CN" altLang="en-US" sz="1200" kern="0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精準觀測</a:t>
              </a:r>
              <a:endParaRPr sz="12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1882;p23">
            <a:extLst>
              <a:ext uri="{FF2B5EF4-FFF2-40B4-BE49-F238E27FC236}">
                <a16:creationId xmlns:a16="http://schemas.microsoft.com/office/drawing/2014/main" id="{10E1E0CE-83F4-D147-8B9F-77714E8E8D71}"/>
              </a:ext>
            </a:extLst>
          </p:cNvPr>
          <p:cNvGrpSpPr/>
          <p:nvPr/>
        </p:nvGrpSpPr>
        <p:grpSpPr>
          <a:xfrm>
            <a:off x="7993064" y="2570162"/>
            <a:ext cx="3027363" cy="3449638"/>
            <a:chOff x="8043863" y="2524125"/>
            <a:chExt cx="3027363" cy="3449638"/>
          </a:xfrm>
        </p:grpSpPr>
        <p:grpSp>
          <p:nvGrpSpPr>
            <p:cNvPr id="89" name="Google Shape;1883;p23">
              <a:extLst>
                <a:ext uri="{FF2B5EF4-FFF2-40B4-BE49-F238E27FC236}">
                  <a16:creationId xmlns:a16="http://schemas.microsoft.com/office/drawing/2014/main" id="{A478F5AD-556B-6C45-A62F-820018CD135F}"/>
                </a:ext>
              </a:extLst>
            </p:cNvPr>
            <p:cNvGrpSpPr/>
            <p:nvPr/>
          </p:nvGrpSpPr>
          <p:grpSpPr>
            <a:xfrm>
              <a:off x="8043863" y="2524125"/>
              <a:ext cx="3027363" cy="3449638"/>
              <a:chOff x="8043863" y="2524125"/>
              <a:chExt cx="3027363" cy="3449638"/>
            </a:xfrm>
          </p:grpSpPr>
          <p:sp>
            <p:nvSpPr>
              <p:cNvPr id="94" name="Google Shape;1884;p23">
                <a:extLst>
                  <a:ext uri="{FF2B5EF4-FFF2-40B4-BE49-F238E27FC236}">
                    <a16:creationId xmlns:a16="http://schemas.microsoft.com/office/drawing/2014/main" id="{03E4A441-2A41-2B41-A4F6-F983DBDFB72B}"/>
                  </a:ext>
                </a:extLst>
              </p:cNvPr>
              <p:cNvSpPr/>
              <p:nvPr/>
            </p:nvSpPr>
            <p:spPr>
              <a:xfrm>
                <a:off x="10683875" y="5776913"/>
                <a:ext cx="112713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28" extrusionOk="0">
                    <a:moveTo>
                      <a:pt x="60" y="0"/>
                    </a:moveTo>
                    <a:lnTo>
                      <a:pt x="100" y="58"/>
                    </a:lnTo>
                    <a:lnTo>
                      <a:pt x="142" y="116"/>
                    </a:lnTo>
                    <a:lnTo>
                      <a:pt x="70" y="122"/>
                    </a:lnTo>
                    <a:lnTo>
                      <a:pt x="0" y="128"/>
                    </a:lnTo>
                    <a:lnTo>
                      <a:pt x="30" y="64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885;p23">
                <a:extLst>
                  <a:ext uri="{FF2B5EF4-FFF2-40B4-BE49-F238E27FC236}">
                    <a16:creationId xmlns:a16="http://schemas.microsoft.com/office/drawing/2014/main" id="{D013A8E1-9561-8C43-926A-FA35548C548D}"/>
                  </a:ext>
                </a:extLst>
              </p:cNvPr>
              <p:cNvSpPr/>
              <p:nvPr/>
            </p:nvSpPr>
            <p:spPr>
              <a:xfrm>
                <a:off x="9613900" y="4427538"/>
                <a:ext cx="950913" cy="154622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947" extrusionOk="0">
                    <a:moveTo>
                      <a:pt x="245" y="0"/>
                    </a:moveTo>
                    <a:lnTo>
                      <a:pt x="407" y="280"/>
                    </a:lnTo>
                    <a:lnTo>
                      <a:pt x="413" y="292"/>
                    </a:lnTo>
                    <a:lnTo>
                      <a:pt x="405" y="298"/>
                    </a:lnTo>
                    <a:lnTo>
                      <a:pt x="367" y="326"/>
                    </a:lnTo>
                    <a:lnTo>
                      <a:pt x="331" y="355"/>
                    </a:lnTo>
                    <a:lnTo>
                      <a:pt x="295" y="389"/>
                    </a:lnTo>
                    <a:lnTo>
                      <a:pt x="261" y="423"/>
                    </a:lnTo>
                    <a:lnTo>
                      <a:pt x="197" y="499"/>
                    </a:lnTo>
                    <a:lnTo>
                      <a:pt x="170" y="541"/>
                    </a:lnTo>
                    <a:lnTo>
                      <a:pt x="144" y="583"/>
                    </a:lnTo>
                    <a:lnTo>
                      <a:pt x="120" y="625"/>
                    </a:lnTo>
                    <a:lnTo>
                      <a:pt x="100" y="667"/>
                    </a:lnTo>
                    <a:lnTo>
                      <a:pt x="84" y="709"/>
                    </a:lnTo>
                    <a:lnTo>
                      <a:pt x="82" y="707"/>
                    </a:lnTo>
                    <a:lnTo>
                      <a:pt x="70" y="743"/>
                    </a:lnTo>
                    <a:lnTo>
                      <a:pt x="58" y="785"/>
                    </a:lnTo>
                    <a:lnTo>
                      <a:pt x="46" y="829"/>
                    </a:lnTo>
                    <a:lnTo>
                      <a:pt x="38" y="873"/>
                    </a:lnTo>
                    <a:lnTo>
                      <a:pt x="32" y="917"/>
                    </a:lnTo>
                    <a:lnTo>
                      <a:pt x="24" y="1005"/>
                    </a:lnTo>
                    <a:lnTo>
                      <a:pt x="24" y="1047"/>
                    </a:lnTo>
                    <a:lnTo>
                      <a:pt x="26" y="1091"/>
                    </a:lnTo>
                    <a:lnTo>
                      <a:pt x="30" y="1135"/>
                    </a:lnTo>
                    <a:lnTo>
                      <a:pt x="38" y="1179"/>
                    </a:lnTo>
                    <a:lnTo>
                      <a:pt x="46" y="1221"/>
                    </a:lnTo>
                    <a:lnTo>
                      <a:pt x="56" y="1263"/>
                    </a:lnTo>
                    <a:lnTo>
                      <a:pt x="68" y="1305"/>
                    </a:lnTo>
                    <a:lnTo>
                      <a:pt x="80" y="1337"/>
                    </a:lnTo>
                    <a:lnTo>
                      <a:pt x="80" y="1337"/>
                    </a:lnTo>
                    <a:lnTo>
                      <a:pt x="114" y="1417"/>
                    </a:lnTo>
                    <a:lnTo>
                      <a:pt x="156" y="1493"/>
                    </a:lnTo>
                    <a:lnTo>
                      <a:pt x="203" y="1567"/>
                    </a:lnTo>
                    <a:lnTo>
                      <a:pt x="261" y="1635"/>
                    </a:lnTo>
                    <a:lnTo>
                      <a:pt x="325" y="1697"/>
                    </a:lnTo>
                    <a:lnTo>
                      <a:pt x="397" y="1753"/>
                    </a:lnTo>
                    <a:lnTo>
                      <a:pt x="397" y="1753"/>
                    </a:lnTo>
                    <a:lnTo>
                      <a:pt x="471" y="1803"/>
                    </a:lnTo>
                    <a:lnTo>
                      <a:pt x="513" y="1825"/>
                    </a:lnTo>
                    <a:lnTo>
                      <a:pt x="557" y="1847"/>
                    </a:lnTo>
                    <a:lnTo>
                      <a:pt x="603" y="1865"/>
                    </a:lnTo>
                    <a:lnTo>
                      <a:pt x="649" y="1881"/>
                    </a:lnTo>
                    <a:lnTo>
                      <a:pt x="695" y="1895"/>
                    </a:lnTo>
                    <a:lnTo>
                      <a:pt x="741" y="1905"/>
                    </a:lnTo>
                    <a:lnTo>
                      <a:pt x="741" y="1905"/>
                    </a:lnTo>
                    <a:lnTo>
                      <a:pt x="781" y="1913"/>
                    </a:lnTo>
                    <a:lnTo>
                      <a:pt x="829" y="1919"/>
                    </a:lnTo>
                    <a:lnTo>
                      <a:pt x="874" y="1923"/>
                    </a:lnTo>
                    <a:lnTo>
                      <a:pt x="920" y="1923"/>
                    </a:lnTo>
                    <a:lnTo>
                      <a:pt x="968" y="1921"/>
                    </a:lnTo>
                    <a:lnTo>
                      <a:pt x="1014" y="1917"/>
                    </a:lnTo>
                    <a:lnTo>
                      <a:pt x="1060" y="1911"/>
                    </a:lnTo>
                    <a:lnTo>
                      <a:pt x="1104" y="1903"/>
                    </a:lnTo>
                    <a:lnTo>
                      <a:pt x="1104" y="1903"/>
                    </a:lnTo>
                    <a:lnTo>
                      <a:pt x="1144" y="1893"/>
                    </a:lnTo>
                    <a:lnTo>
                      <a:pt x="1190" y="1881"/>
                    </a:lnTo>
                    <a:lnTo>
                      <a:pt x="1198" y="1903"/>
                    </a:lnTo>
                    <a:lnTo>
                      <a:pt x="1110" y="1927"/>
                    </a:lnTo>
                    <a:lnTo>
                      <a:pt x="1104" y="1927"/>
                    </a:lnTo>
                    <a:lnTo>
                      <a:pt x="1060" y="1935"/>
                    </a:lnTo>
                    <a:lnTo>
                      <a:pt x="1014" y="1941"/>
                    </a:lnTo>
                    <a:lnTo>
                      <a:pt x="968" y="1945"/>
                    </a:lnTo>
                    <a:lnTo>
                      <a:pt x="920" y="1947"/>
                    </a:lnTo>
                    <a:lnTo>
                      <a:pt x="874" y="1947"/>
                    </a:lnTo>
                    <a:lnTo>
                      <a:pt x="829" y="1943"/>
                    </a:lnTo>
                    <a:lnTo>
                      <a:pt x="781" y="1937"/>
                    </a:lnTo>
                    <a:lnTo>
                      <a:pt x="735" y="1929"/>
                    </a:lnTo>
                    <a:lnTo>
                      <a:pt x="731" y="1927"/>
                    </a:lnTo>
                    <a:lnTo>
                      <a:pt x="685" y="1917"/>
                    </a:lnTo>
                    <a:lnTo>
                      <a:pt x="639" y="1903"/>
                    </a:lnTo>
                    <a:lnTo>
                      <a:pt x="593" y="1887"/>
                    </a:lnTo>
                    <a:lnTo>
                      <a:pt x="547" y="1869"/>
                    </a:lnTo>
                    <a:lnTo>
                      <a:pt x="503" y="1847"/>
                    </a:lnTo>
                    <a:lnTo>
                      <a:pt x="459" y="1823"/>
                    </a:lnTo>
                    <a:lnTo>
                      <a:pt x="383" y="1773"/>
                    </a:lnTo>
                    <a:lnTo>
                      <a:pt x="379" y="1771"/>
                    </a:lnTo>
                    <a:lnTo>
                      <a:pt x="307" y="1715"/>
                    </a:lnTo>
                    <a:lnTo>
                      <a:pt x="243" y="1653"/>
                    </a:lnTo>
                    <a:lnTo>
                      <a:pt x="186" y="1585"/>
                    </a:lnTo>
                    <a:lnTo>
                      <a:pt x="138" y="1511"/>
                    </a:lnTo>
                    <a:lnTo>
                      <a:pt x="96" y="1435"/>
                    </a:lnTo>
                    <a:lnTo>
                      <a:pt x="62" y="1355"/>
                    </a:lnTo>
                    <a:lnTo>
                      <a:pt x="58" y="1345"/>
                    </a:lnTo>
                    <a:lnTo>
                      <a:pt x="44" y="1305"/>
                    </a:lnTo>
                    <a:lnTo>
                      <a:pt x="32" y="1263"/>
                    </a:lnTo>
                    <a:lnTo>
                      <a:pt x="22" y="1221"/>
                    </a:lnTo>
                    <a:lnTo>
                      <a:pt x="14" y="1179"/>
                    </a:lnTo>
                    <a:lnTo>
                      <a:pt x="6" y="1135"/>
                    </a:lnTo>
                    <a:lnTo>
                      <a:pt x="2" y="1091"/>
                    </a:lnTo>
                    <a:lnTo>
                      <a:pt x="0" y="1047"/>
                    </a:lnTo>
                    <a:lnTo>
                      <a:pt x="0" y="1005"/>
                    </a:lnTo>
                    <a:lnTo>
                      <a:pt x="8" y="917"/>
                    </a:lnTo>
                    <a:lnTo>
                      <a:pt x="14" y="873"/>
                    </a:lnTo>
                    <a:lnTo>
                      <a:pt x="22" y="829"/>
                    </a:lnTo>
                    <a:lnTo>
                      <a:pt x="34" y="785"/>
                    </a:lnTo>
                    <a:lnTo>
                      <a:pt x="46" y="743"/>
                    </a:lnTo>
                    <a:lnTo>
                      <a:pt x="62" y="699"/>
                    </a:lnTo>
                    <a:lnTo>
                      <a:pt x="66" y="691"/>
                    </a:lnTo>
                    <a:lnTo>
                      <a:pt x="82" y="649"/>
                    </a:lnTo>
                    <a:lnTo>
                      <a:pt x="102" y="607"/>
                    </a:lnTo>
                    <a:lnTo>
                      <a:pt x="126" y="567"/>
                    </a:lnTo>
                    <a:lnTo>
                      <a:pt x="152" y="523"/>
                    </a:lnTo>
                    <a:lnTo>
                      <a:pt x="180" y="481"/>
                    </a:lnTo>
                    <a:lnTo>
                      <a:pt x="243" y="405"/>
                    </a:lnTo>
                    <a:lnTo>
                      <a:pt x="277" y="371"/>
                    </a:lnTo>
                    <a:lnTo>
                      <a:pt x="313" y="337"/>
                    </a:lnTo>
                    <a:lnTo>
                      <a:pt x="349" y="308"/>
                    </a:lnTo>
                    <a:lnTo>
                      <a:pt x="383" y="284"/>
                    </a:lnTo>
                    <a:lnTo>
                      <a:pt x="227" y="16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1886;p23">
                <a:extLst>
                  <a:ext uri="{FF2B5EF4-FFF2-40B4-BE49-F238E27FC236}">
                    <a16:creationId xmlns:a16="http://schemas.microsoft.com/office/drawing/2014/main" id="{2B97EDD5-D0AB-FE42-8331-E40BE2E8AACC}"/>
                  </a:ext>
                </a:extLst>
              </p:cNvPr>
              <p:cNvSpPr/>
              <p:nvPr/>
            </p:nvSpPr>
            <p:spPr>
              <a:xfrm>
                <a:off x="8043863" y="2524125"/>
                <a:ext cx="3027363" cy="3316287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179" extrusionOk="0">
                    <a:moveTo>
                      <a:pt x="908" y="0"/>
                    </a:moveTo>
                    <a:lnTo>
                      <a:pt x="918" y="16"/>
                    </a:lnTo>
                    <a:lnTo>
                      <a:pt x="2440" y="2634"/>
                    </a:lnTo>
                    <a:lnTo>
                      <a:pt x="2480" y="2610"/>
                    </a:lnTo>
                    <a:lnTo>
                      <a:pt x="2534" y="2586"/>
                    </a:lnTo>
                    <a:lnTo>
                      <a:pt x="2590" y="2564"/>
                    </a:lnTo>
                    <a:lnTo>
                      <a:pt x="2702" y="2532"/>
                    </a:lnTo>
                    <a:lnTo>
                      <a:pt x="2708" y="2532"/>
                    </a:lnTo>
                    <a:lnTo>
                      <a:pt x="2766" y="2522"/>
                    </a:lnTo>
                    <a:lnTo>
                      <a:pt x="2824" y="2516"/>
                    </a:lnTo>
                    <a:lnTo>
                      <a:pt x="2883" y="2512"/>
                    </a:lnTo>
                    <a:lnTo>
                      <a:pt x="2943" y="2514"/>
                    </a:lnTo>
                    <a:lnTo>
                      <a:pt x="3001" y="2518"/>
                    </a:lnTo>
                    <a:lnTo>
                      <a:pt x="3061" y="2528"/>
                    </a:lnTo>
                    <a:lnTo>
                      <a:pt x="3067" y="2528"/>
                    </a:lnTo>
                    <a:lnTo>
                      <a:pt x="3125" y="2542"/>
                    </a:lnTo>
                    <a:lnTo>
                      <a:pt x="3183" y="2558"/>
                    </a:lnTo>
                    <a:lnTo>
                      <a:pt x="3241" y="2580"/>
                    </a:lnTo>
                    <a:lnTo>
                      <a:pt x="3299" y="2606"/>
                    </a:lnTo>
                    <a:lnTo>
                      <a:pt x="3355" y="2636"/>
                    </a:lnTo>
                    <a:lnTo>
                      <a:pt x="3433" y="2686"/>
                    </a:lnTo>
                    <a:lnTo>
                      <a:pt x="3437" y="2688"/>
                    </a:lnTo>
                    <a:lnTo>
                      <a:pt x="3506" y="2743"/>
                    </a:lnTo>
                    <a:lnTo>
                      <a:pt x="3570" y="2805"/>
                    </a:lnTo>
                    <a:lnTo>
                      <a:pt x="3628" y="2873"/>
                    </a:lnTo>
                    <a:lnTo>
                      <a:pt x="3676" y="2947"/>
                    </a:lnTo>
                    <a:lnTo>
                      <a:pt x="3718" y="3023"/>
                    </a:lnTo>
                    <a:lnTo>
                      <a:pt x="3754" y="3103"/>
                    </a:lnTo>
                    <a:lnTo>
                      <a:pt x="3756" y="3113"/>
                    </a:lnTo>
                    <a:lnTo>
                      <a:pt x="3770" y="3153"/>
                    </a:lnTo>
                    <a:lnTo>
                      <a:pt x="3782" y="3195"/>
                    </a:lnTo>
                    <a:lnTo>
                      <a:pt x="3792" y="3237"/>
                    </a:lnTo>
                    <a:lnTo>
                      <a:pt x="3802" y="3281"/>
                    </a:lnTo>
                    <a:lnTo>
                      <a:pt x="3808" y="3323"/>
                    </a:lnTo>
                    <a:lnTo>
                      <a:pt x="3812" y="3367"/>
                    </a:lnTo>
                    <a:lnTo>
                      <a:pt x="3814" y="3397"/>
                    </a:lnTo>
                    <a:lnTo>
                      <a:pt x="3814" y="3467"/>
                    </a:lnTo>
                    <a:lnTo>
                      <a:pt x="3812" y="3497"/>
                    </a:lnTo>
                    <a:lnTo>
                      <a:pt x="3800" y="3585"/>
                    </a:lnTo>
                    <a:lnTo>
                      <a:pt x="3792" y="3629"/>
                    </a:lnTo>
                    <a:lnTo>
                      <a:pt x="3780" y="3673"/>
                    </a:lnTo>
                    <a:lnTo>
                      <a:pt x="3768" y="3715"/>
                    </a:lnTo>
                    <a:lnTo>
                      <a:pt x="3752" y="3759"/>
                    </a:lnTo>
                    <a:lnTo>
                      <a:pt x="3748" y="3767"/>
                    </a:lnTo>
                    <a:lnTo>
                      <a:pt x="3732" y="3809"/>
                    </a:lnTo>
                    <a:lnTo>
                      <a:pt x="3712" y="3851"/>
                    </a:lnTo>
                    <a:lnTo>
                      <a:pt x="3690" y="3891"/>
                    </a:lnTo>
                    <a:lnTo>
                      <a:pt x="3662" y="3935"/>
                    </a:lnTo>
                    <a:lnTo>
                      <a:pt x="3634" y="3975"/>
                    </a:lnTo>
                    <a:lnTo>
                      <a:pt x="3604" y="4015"/>
                    </a:lnTo>
                    <a:lnTo>
                      <a:pt x="3572" y="4051"/>
                    </a:lnTo>
                    <a:lnTo>
                      <a:pt x="3538" y="4087"/>
                    </a:lnTo>
                    <a:lnTo>
                      <a:pt x="3502" y="4119"/>
                    </a:lnTo>
                    <a:lnTo>
                      <a:pt x="3467" y="4149"/>
                    </a:lnTo>
                    <a:lnTo>
                      <a:pt x="3427" y="4179"/>
                    </a:lnTo>
                    <a:lnTo>
                      <a:pt x="3413" y="4159"/>
                    </a:lnTo>
                    <a:lnTo>
                      <a:pt x="3449" y="4131"/>
                    </a:lnTo>
                    <a:lnTo>
                      <a:pt x="3485" y="4101"/>
                    </a:lnTo>
                    <a:lnTo>
                      <a:pt x="3520" y="4069"/>
                    </a:lnTo>
                    <a:lnTo>
                      <a:pt x="3554" y="4033"/>
                    </a:lnTo>
                    <a:lnTo>
                      <a:pt x="3586" y="3997"/>
                    </a:lnTo>
                    <a:lnTo>
                      <a:pt x="3616" y="3957"/>
                    </a:lnTo>
                    <a:lnTo>
                      <a:pt x="3644" y="3917"/>
                    </a:lnTo>
                    <a:lnTo>
                      <a:pt x="3672" y="3875"/>
                    </a:lnTo>
                    <a:lnTo>
                      <a:pt x="3694" y="3833"/>
                    </a:lnTo>
                    <a:lnTo>
                      <a:pt x="3714" y="3791"/>
                    </a:lnTo>
                    <a:lnTo>
                      <a:pt x="3730" y="3749"/>
                    </a:lnTo>
                    <a:lnTo>
                      <a:pt x="3732" y="3751"/>
                    </a:lnTo>
                    <a:lnTo>
                      <a:pt x="3744" y="3715"/>
                    </a:lnTo>
                    <a:lnTo>
                      <a:pt x="3756" y="3673"/>
                    </a:lnTo>
                    <a:lnTo>
                      <a:pt x="3768" y="3629"/>
                    </a:lnTo>
                    <a:lnTo>
                      <a:pt x="3776" y="3585"/>
                    </a:lnTo>
                    <a:lnTo>
                      <a:pt x="3788" y="3497"/>
                    </a:lnTo>
                    <a:lnTo>
                      <a:pt x="3790" y="3453"/>
                    </a:lnTo>
                    <a:lnTo>
                      <a:pt x="3790" y="3411"/>
                    </a:lnTo>
                    <a:lnTo>
                      <a:pt x="3788" y="3367"/>
                    </a:lnTo>
                    <a:lnTo>
                      <a:pt x="3784" y="3323"/>
                    </a:lnTo>
                    <a:lnTo>
                      <a:pt x="3778" y="3281"/>
                    </a:lnTo>
                    <a:lnTo>
                      <a:pt x="3768" y="3237"/>
                    </a:lnTo>
                    <a:lnTo>
                      <a:pt x="3758" y="3195"/>
                    </a:lnTo>
                    <a:lnTo>
                      <a:pt x="3746" y="3153"/>
                    </a:lnTo>
                    <a:lnTo>
                      <a:pt x="3732" y="3113"/>
                    </a:lnTo>
                    <a:lnTo>
                      <a:pt x="3732" y="3113"/>
                    </a:lnTo>
                    <a:lnTo>
                      <a:pt x="3700" y="3041"/>
                    </a:lnTo>
                    <a:lnTo>
                      <a:pt x="3658" y="2965"/>
                    </a:lnTo>
                    <a:lnTo>
                      <a:pt x="3610" y="2891"/>
                    </a:lnTo>
                    <a:lnTo>
                      <a:pt x="3552" y="2823"/>
                    </a:lnTo>
                    <a:lnTo>
                      <a:pt x="3488" y="2761"/>
                    </a:lnTo>
                    <a:lnTo>
                      <a:pt x="3419" y="2706"/>
                    </a:lnTo>
                    <a:lnTo>
                      <a:pt x="3419" y="2706"/>
                    </a:lnTo>
                    <a:lnTo>
                      <a:pt x="3343" y="2656"/>
                    </a:lnTo>
                    <a:lnTo>
                      <a:pt x="3289" y="2628"/>
                    </a:lnTo>
                    <a:lnTo>
                      <a:pt x="3231" y="2602"/>
                    </a:lnTo>
                    <a:lnTo>
                      <a:pt x="3173" y="2580"/>
                    </a:lnTo>
                    <a:lnTo>
                      <a:pt x="3115" y="2564"/>
                    </a:lnTo>
                    <a:lnTo>
                      <a:pt x="3061" y="2550"/>
                    </a:lnTo>
                    <a:lnTo>
                      <a:pt x="3061" y="2552"/>
                    </a:lnTo>
                    <a:lnTo>
                      <a:pt x="3001" y="2542"/>
                    </a:lnTo>
                    <a:lnTo>
                      <a:pt x="2943" y="2538"/>
                    </a:lnTo>
                    <a:lnTo>
                      <a:pt x="2883" y="2536"/>
                    </a:lnTo>
                    <a:lnTo>
                      <a:pt x="2824" y="2540"/>
                    </a:lnTo>
                    <a:lnTo>
                      <a:pt x="2766" y="2546"/>
                    </a:lnTo>
                    <a:lnTo>
                      <a:pt x="2708" y="2556"/>
                    </a:lnTo>
                    <a:lnTo>
                      <a:pt x="2708" y="2556"/>
                    </a:lnTo>
                    <a:lnTo>
                      <a:pt x="2600" y="2586"/>
                    </a:lnTo>
                    <a:lnTo>
                      <a:pt x="2544" y="2608"/>
                    </a:lnTo>
                    <a:lnTo>
                      <a:pt x="2490" y="2632"/>
                    </a:lnTo>
                    <a:lnTo>
                      <a:pt x="2440" y="2660"/>
                    </a:lnTo>
                    <a:lnTo>
                      <a:pt x="2430" y="2666"/>
                    </a:lnTo>
                    <a:lnTo>
                      <a:pt x="2426" y="2658"/>
                    </a:lnTo>
                    <a:lnTo>
                      <a:pt x="910" y="48"/>
                    </a:lnTo>
                    <a:lnTo>
                      <a:pt x="18" y="1602"/>
                    </a:lnTo>
                    <a:lnTo>
                      <a:pt x="0" y="1588"/>
                    </a:lnTo>
                    <a:lnTo>
                      <a:pt x="900" y="18"/>
                    </a:lnTo>
                    <a:lnTo>
                      <a:pt x="9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1887;p23">
              <a:extLst>
                <a:ext uri="{FF2B5EF4-FFF2-40B4-BE49-F238E27FC236}">
                  <a16:creationId xmlns:a16="http://schemas.microsoft.com/office/drawing/2014/main" id="{90FE76F4-4A0B-5949-A06E-5262F2BDEA0C}"/>
                </a:ext>
              </a:extLst>
            </p:cNvPr>
            <p:cNvGrpSpPr/>
            <p:nvPr/>
          </p:nvGrpSpPr>
          <p:grpSpPr>
            <a:xfrm>
              <a:off x="10128661" y="4772962"/>
              <a:ext cx="433130" cy="423743"/>
              <a:chOff x="2838450" y="1482725"/>
              <a:chExt cx="512763" cy="501649"/>
            </a:xfrm>
          </p:grpSpPr>
          <p:sp>
            <p:nvSpPr>
              <p:cNvPr id="92" name="Google Shape;1888;p23">
                <a:extLst>
                  <a:ext uri="{FF2B5EF4-FFF2-40B4-BE49-F238E27FC236}">
                    <a16:creationId xmlns:a16="http://schemas.microsoft.com/office/drawing/2014/main" id="{5302855C-0174-A142-B8F7-AA0DA1EBACC8}"/>
                  </a:ext>
                </a:extLst>
              </p:cNvPr>
              <p:cNvSpPr/>
              <p:nvPr/>
            </p:nvSpPr>
            <p:spPr>
              <a:xfrm>
                <a:off x="3006725" y="1646238"/>
                <a:ext cx="176213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18" extrusionOk="0">
                    <a:moveTo>
                      <a:pt x="111" y="22"/>
                    </a:moveTo>
                    <a:lnTo>
                      <a:pt x="87" y="25"/>
                    </a:lnTo>
                    <a:lnTo>
                      <a:pt x="66" y="34"/>
                    </a:lnTo>
                    <a:lnTo>
                      <a:pt x="48" y="47"/>
                    </a:lnTo>
                    <a:lnTo>
                      <a:pt x="34" y="65"/>
                    </a:lnTo>
                    <a:lnTo>
                      <a:pt x="25" y="86"/>
                    </a:lnTo>
                    <a:lnTo>
                      <a:pt x="22" y="109"/>
                    </a:lnTo>
                    <a:lnTo>
                      <a:pt x="25" y="132"/>
                    </a:lnTo>
                    <a:lnTo>
                      <a:pt x="34" y="152"/>
                    </a:lnTo>
                    <a:lnTo>
                      <a:pt x="48" y="170"/>
                    </a:lnTo>
                    <a:lnTo>
                      <a:pt x="66" y="184"/>
                    </a:lnTo>
                    <a:lnTo>
                      <a:pt x="87" y="193"/>
                    </a:lnTo>
                    <a:lnTo>
                      <a:pt x="111" y="196"/>
                    </a:lnTo>
                    <a:lnTo>
                      <a:pt x="135" y="193"/>
                    </a:lnTo>
                    <a:lnTo>
                      <a:pt x="156" y="184"/>
                    </a:lnTo>
                    <a:lnTo>
                      <a:pt x="174" y="170"/>
                    </a:lnTo>
                    <a:lnTo>
                      <a:pt x="188" y="152"/>
                    </a:lnTo>
                    <a:lnTo>
                      <a:pt x="197" y="132"/>
                    </a:lnTo>
                    <a:lnTo>
                      <a:pt x="200" y="109"/>
                    </a:lnTo>
                    <a:lnTo>
                      <a:pt x="197" y="86"/>
                    </a:lnTo>
                    <a:lnTo>
                      <a:pt x="188" y="65"/>
                    </a:lnTo>
                    <a:lnTo>
                      <a:pt x="174" y="47"/>
                    </a:lnTo>
                    <a:lnTo>
                      <a:pt x="156" y="34"/>
                    </a:lnTo>
                    <a:lnTo>
                      <a:pt x="135" y="25"/>
                    </a:lnTo>
                    <a:lnTo>
                      <a:pt x="111" y="22"/>
                    </a:lnTo>
                    <a:close/>
                    <a:moveTo>
                      <a:pt x="111" y="0"/>
                    </a:moveTo>
                    <a:lnTo>
                      <a:pt x="137" y="3"/>
                    </a:lnTo>
                    <a:lnTo>
                      <a:pt x="159" y="12"/>
                    </a:lnTo>
                    <a:lnTo>
                      <a:pt x="181" y="24"/>
                    </a:lnTo>
                    <a:lnTo>
                      <a:pt x="197" y="41"/>
                    </a:lnTo>
                    <a:lnTo>
                      <a:pt x="210" y="61"/>
                    </a:lnTo>
                    <a:lnTo>
                      <a:pt x="219" y="84"/>
                    </a:lnTo>
                    <a:lnTo>
                      <a:pt x="222" y="109"/>
                    </a:lnTo>
                    <a:lnTo>
                      <a:pt x="219" y="134"/>
                    </a:lnTo>
                    <a:lnTo>
                      <a:pt x="210" y="157"/>
                    </a:lnTo>
                    <a:lnTo>
                      <a:pt x="197" y="177"/>
                    </a:lnTo>
                    <a:lnTo>
                      <a:pt x="181" y="194"/>
                    </a:lnTo>
                    <a:lnTo>
                      <a:pt x="159" y="207"/>
                    </a:lnTo>
                    <a:lnTo>
                      <a:pt x="137" y="215"/>
                    </a:lnTo>
                    <a:lnTo>
                      <a:pt x="111" y="218"/>
                    </a:lnTo>
                    <a:lnTo>
                      <a:pt x="86" y="215"/>
                    </a:lnTo>
                    <a:lnTo>
                      <a:pt x="62" y="207"/>
                    </a:lnTo>
                    <a:lnTo>
                      <a:pt x="41" y="194"/>
                    </a:lnTo>
                    <a:lnTo>
                      <a:pt x="25" y="177"/>
                    </a:lnTo>
                    <a:lnTo>
                      <a:pt x="12" y="157"/>
                    </a:lnTo>
                    <a:lnTo>
                      <a:pt x="3" y="134"/>
                    </a:lnTo>
                    <a:lnTo>
                      <a:pt x="0" y="109"/>
                    </a:lnTo>
                    <a:lnTo>
                      <a:pt x="3" y="84"/>
                    </a:lnTo>
                    <a:lnTo>
                      <a:pt x="12" y="61"/>
                    </a:lnTo>
                    <a:lnTo>
                      <a:pt x="25" y="41"/>
                    </a:lnTo>
                    <a:lnTo>
                      <a:pt x="41" y="24"/>
                    </a:lnTo>
                    <a:lnTo>
                      <a:pt x="62" y="12"/>
                    </a:lnTo>
                    <a:lnTo>
                      <a:pt x="86" y="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1889;p23">
                <a:extLst>
                  <a:ext uri="{FF2B5EF4-FFF2-40B4-BE49-F238E27FC236}">
                    <a16:creationId xmlns:a16="http://schemas.microsoft.com/office/drawing/2014/main" id="{55400793-A1CC-7143-93E0-87754577371A}"/>
                  </a:ext>
                </a:extLst>
              </p:cNvPr>
              <p:cNvSpPr/>
              <p:nvPr/>
            </p:nvSpPr>
            <p:spPr>
              <a:xfrm>
                <a:off x="2838450" y="1482725"/>
                <a:ext cx="512763" cy="501649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33" extrusionOk="0">
                    <a:moveTo>
                      <a:pt x="292" y="21"/>
                    </a:moveTo>
                    <a:lnTo>
                      <a:pt x="291" y="26"/>
                    </a:lnTo>
                    <a:lnTo>
                      <a:pt x="284" y="40"/>
                    </a:lnTo>
                    <a:lnTo>
                      <a:pt x="277" y="58"/>
                    </a:lnTo>
                    <a:lnTo>
                      <a:pt x="269" y="79"/>
                    </a:lnTo>
                    <a:lnTo>
                      <a:pt x="261" y="98"/>
                    </a:lnTo>
                    <a:lnTo>
                      <a:pt x="260" y="100"/>
                    </a:lnTo>
                    <a:lnTo>
                      <a:pt x="258" y="103"/>
                    </a:lnTo>
                    <a:lnTo>
                      <a:pt x="256" y="104"/>
                    </a:lnTo>
                    <a:lnTo>
                      <a:pt x="218" y="119"/>
                    </a:lnTo>
                    <a:lnTo>
                      <a:pt x="213" y="120"/>
                    </a:lnTo>
                    <a:lnTo>
                      <a:pt x="209" y="119"/>
                    </a:lnTo>
                    <a:lnTo>
                      <a:pt x="193" y="113"/>
                    </a:lnTo>
                    <a:lnTo>
                      <a:pt x="176" y="106"/>
                    </a:lnTo>
                    <a:lnTo>
                      <a:pt x="160" y="99"/>
                    </a:lnTo>
                    <a:lnTo>
                      <a:pt x="146" y="94"/>
                    </a:lnTo>
                    <a:lnTo>
                      <a:pt x="134" y="90"/>
                    </a:lnTo>
                    <a:lnTo>
                      <a:pt x="129" y="89"/>
                    </a:lnTo>
                    <a:lnTo>
                      <a:pt x="89" y="129"/>
                    </a:lnTo>
                    <a:lnTo>
                      <a:pt x="90" y="132"/>
                    </a:lnTo>
                    <a:lnTo>
                      <a:pt x="96" y="145"/>
                    </a:lnTo>
                    <a:lnTo>
                      <a:pt x="103" y="163"/>
                    </a:lnTo>
                    <a:lnTo>
                      <a:pt x="112" y="183"/>
                    </a:lnTo>
                    <a:lnTo>
                      <a:pt x="122" y="204"/>
                    </a:lnTo>
                    <a:lnTo>
                      <a:pt x="123" y="207"/>
                    </a:lnTo>
                    <a:lnTo>
                      <a:pt x="123" y="210"/>
                    </a:lnTo>
                    <a:lnTo>
                      <a:pt x="122" y="213"/>
                    </a:lnTo>
                    <a:lnTo>
                      <a:pt x="106" y="251"/>
                    </a:lnTo>
                    <a:lnTo>
                      <a:pt x="105" y="253"/>
                    </a:lnTo>
                    <a:lnTo>
                      <a:pt x="103" y="255"/>
                    </a:lnTo>
                    <a:lnTo>
                      <a:pt x="101" y="257"/>
                    </a:lnTo>
                    <a:lnTo>
                      <a:pt x="84" y="262"/>
                    </a:lnTo>
                    <a:lnTo>
                      <a:pt x="67" y="270"/>
                    </a:lnTo>
                    <a:lnTo>
                      <a:pt x="51" y="277"/>
                    </a:lnTo>
                    <a:lnTo>
                      <a:pt x="37" y="283"/>
                    </a:lnTo>
                    <a:lnTo>
                      <a:pt x="26" y="287"/>
                    </a:lnTo>
                    <a:lnTo>
                      <a:pt x="21" y="290"/>
                    </a:lnTo>
                    <a:lnTo>
                      <a:pt x="21" y="345"/>
                    </a:lnTo>
                    <a:lnTo>
                      <a:pt x="26" y="348"/>
                    </a:lnTo>
                    <a:lnTo>
                      <a:pt x="40" y="354"/>
                    </a:lnTo>
                    <a:lnTo>
                      <a:pt x="59" y="361"/>
                    </a:lnTo>
                    <a:lnTo>
                      <a:pt x="80" y="369"/>
                    </a:lnTo>
                    <a:lnTo>
                      <a:pt x="101" y="376"/>
                    </a:lnTo>
                    <a:lnTo>
                      <a:pt x="103" y="377"/>
                    </a:lnTo>
                    <a:lnTo>
                      <a:pt x="105" y="380"/>
                    </a:lnTo>
                    <a:lnTo>
                      <a:pt x="106" y="382"/>
                    </a:lnTo>
                    <a:lnTo>
                      <a:pt x="123" y="420"/>
                    </a:lnTo>
                    <a:lnTo>
                      <a:pt x="123" y="423"/>
                    </a:lnTo>
                    <a:lnTo>
                      <a:pt x="122" y="428"/>
                    </a:lnTo>
                    <a:lnTo>
                      <a:pt x="116" y="443"/>
                    </a:lnTo>
                    <a:lnTo>
                      <a:pt x="109" y="460"/>
                    </a:lnTo>
                    <a:lnTo>
                      <a:pt x="102" y="475"/>
                    </a:lnTo>
                    <a:lnTo>
                      <a:pt x="96" y="490"/>
                    </a:lnTo>
                    <a:lnTo>
                      <a:pt x="92" y="501"/>
                    </a:lnTo>
                    <a:lnTo>
                      <a:pt x="91" y="505"/>
                    </a:lnTo>
                    <a:lnTo>
                      <a:pt x="131" y="545"/>
                    </a:lnTo>
                    <a:lnTo>
                      <a:pt x="136" y="544"/>
                    </a:lnTo>
                    <a:lnTo>
                      <a:pt x="147" y="539"/>
                    </a:lnTo>
                    <a:lnTo>
                      <a:pt x="161" y="533"/>
                    </a:lnTo>
                    <a:lnTo>
                      <a:pt x="177" y="526"/>
                    </a:lnTo>
                    <a:lnTo>
                      <a:pt x="193" y="519"/>
                    </a:lnTo>
                    <a:lnTo>
                      <a:pt x="209" y="512"/>
                    </a:lnTo>
                    <a:lnTo>
                      <a:pt x="212" y="512"/>
                    </a:lnTo>
                    <a:lnTo>
                      <a:pt x="215" y="511"/>
                    </a:lnTo>
                    <a:lnTo>
                      <a:pt x="218" y="512"/>
                    </a:lnTo>
                    <a:lnTo>
                      <a:pt x="256" y="527"/>
                    </a:lnTo>
                    <a:lnTo>
                      <a:pt x="258" y="529"/>
                    </a:lnTo>
                    <a:lnTo>
                      <a:pt x="260" y="531"/>
                    </a:lnTo>
                    <a:lnTo>
                      <a:pt x="261" y="533"/>
                    </a:lnTo>
                    <a:lnTo>
                      <a:pt x="270" y="553"/>
                    </a:lnTo>
                    <a:lnTo>
                      <a:pt x="278" y="574"/>
                    </a:lnTo>
                    <a:lnTo>
                      <a:pt x="286" y="592"/>
                    </a:lnTo>
                    <a:lnTo>
                      <a:pt x="293" y="607"/>
                    </a:lnTo>
                    <a:lnTo>
                      <a:pt x="296" y="610"/>
                    </a:lnTo>
                    <a:lnTo>
                      <a:pt x="354" y="610"/>
                    </a:lnTo>
                    <a:lnTo>
                      <a:pt x="355" y="607"/>
                    </a:lnTo>
                    <a:lnTo>
                      <a:pt x="361" y="594"/>
                    </a:lnTo>
                    <a:lnTo>
                      <a:pt x="368" y="576"/>
                    </a:lnTo>
                    <a:lnTo>
                      <a:pt x="376" y="556"/>
                    </a:lnTo>
                    <a:lnTo>
                      <a:pt x="384" y="533"/>
                    </a:lnTo>
                    <a:lnTo>
                      <a:pt x="386" y="531"/>
                    </a:lnTo>
                    <a:lnTo>
                      <a:pt x="388" y="529"/>
                    </a:lnTo>
                    <a:lnTo>
                      <a:pt x="390" y="527"/>
                    </a:lnTo>
                    <a:lnTo>
                      <a:pt x="428" y="512"/>
                    </a:lnTo>
                    <a:lnTo>
                      <a:pt x="432" y="511"/>
                    </a:lnTo>
                    <a:lnTo>
                      <a:pt x="434" y="511"/>
                    </a:lnTo>
                    <a:lnTo>
                      <a:pt x="438" y="512"/>
                    </a:lnTo>
                    <a:lnTo>
                      <a:pt x="453" y="519"/>
                    </a:lnTo>
                    <a:lnTo>
                      <a:pt x="470" y="525"/>
                    </a:lnTo>
                    <a:lnTo>
                      <a:pt x="486" y="532"/>
                    </a:lnTo>
                    <a:lnTo>
                      <a:pt x="500" y="538"/>
                    </a:lnTo>
                    <a:lnTo>
                      <a:pt x="512" y="542"/>
                    </a:lnTo>
                    <a:lnTo>
                      <a:pt x="517" y="543"/>
                    </a:lnTo>
                    <a:lnTo>
                      <a:pt x="557" y="504"/>
                    </a:lnTo>
                    <a:lnTo>
                      <a:pt x="556" y="499"/>
                    </a:lnTo>
                    <a:lnTo>
                      <a:pt x="550" y="485"/>
                    </a:lnTo>
                    <a:lnTo>
                      <a:pt x="542" y="466"/>
                    </a:lnTo>
                    <a:lnTo>
                      <a:pt x="532" y="446"/>
                    </a:lnTo>
                    <a:lnTo>
                      <a:pt x="524" y="428"/>
                    </a:lnTo>
                    <a:lnTo>
                      <a:pt x="523" y="425"/>
                    </a:lnTo>
                    <a:lnTo>
                      <a:pt x="523" y="422"/>
                    </a:lnTo>
                    <a:lnTo>
                      <a:pt x="524" y="419"/>
                    </a:lnTo>
                    <a:lnTo>
                      <a:pt x="539" y="381"/>
                    </a:lnTo>
                    <a:lnTo>
                      <a:pt x="541" y="378"/>
                    </a:lnTo>
                    <a:lnTo>
                      <a:pt x="543" y="377"/>
                    </a:lnTo>
                    <a:lnTo>
                      <a:pt x="545" y="375"/>
                    </a:lnTo>
                    <a:lnTo>
                      <a:pt x="565" y="368"/>
                    </a:lnTo>
                    <a:lnTo>
                      <a:pt x="587" y="359"/>
                    </a:lnTo>
                    <a:lnTo>
                      <a:pt x="606" y="351"/>
                    </a:lnTo>
                    <a:lnTo>
                      <a:pt x="620" y="344"/>
                    </a:lnTo>
                    <a:lnTo>
                      <a:pt x="625" y="343"/>
                    </a:lnTo>
                    <a:lnTo>
                      <a:pt x="625" y="286"/>
                    </a:lnTo>
                    <a:lnTo>
                      <a:pt x="620" y="285"/>
                    </a:lnTo>
                    <a:lnTo>
                      <a:pt x="607" y="279"/>
                    </a:lnTo>
                    <a:lnTo>
                      <a:pt x="589" y="272"/>
                    </a:lnTo>
                    <a:lnTo>
                      <a:pt x="568" y="264"/>
                    </a:lnTo>
                    <a:lnTo>
                      <a:pt x="545" y="257"/>
                    </a:lnTo>
                    <a:lnTo>
                      <a:pt x="543" y="254"/>
                    </a:lnTo>
                    <a:lnTo>
                      <a:pt x="541" y="253"/>
                    </a:lnTo>
                    <a:lnTo>
                      <a:pt x="539" y="249"/>
                    </a:lnTo>
                    <a:lnTo>
                      <a:pt x="524" y="213"/>
                    </a:lnTo>
                    <a:lnTo>
                      <a:pt x="523" y="208"/>
                    </a:lnTo>
                    <a:lnTo>
                      <a:pt x="524" y="203"/>
                    </a:lnTo>
                    <a:lnTo>
                      <a:pt x="530" y="188"/>
                    </a:lnTo>
                    <a:lnTo>
                      <a:pt x="537" y="173"/>
                    </a:lnTo>
                    <a:lnTo>
                      <a:pt x="544" y="156"/>
                    </a:lnTo>
                    <a:lnTo>
                      <a:pt x="550" y="142"/>
                    </a:lnTo>
                    <a:lnTo>
                      <a:pt x="554" y="131"/>
                    </a:lnTo>
                    <a:lnTo>
                      <a:pt x="556" y="126"/>
                    </a:lnTo>
                    <a:lnTo>
                      <a:pt x="515" y="86"/>
                    </a:lnTo>
                    <a:lnTo>
                      <a:pt x="510" y="89"/>
                    </a:lnTo>
                    <a:lnTo>
                      <a:pt x="499" y="92"/>
                    </a:lnTo>
                    <a:lnTo>
                      <a:pt x="485" y="98"/>
                    </a:lnTo>
                    <a:lnTo>
                      <a:pt x="468" y="105"/>
                    </a:lnTo>
                    <a:lnTo>
                      <a:pt x="452" y="112"/>
                    </a:lnTo>
                    <a:lnTo>
                      <a:pt x="436" y="119"/>
                    </a:lnTo>
                    <a:lnTo>
                      <a:pt x="434" y="120"/>
                    </a:lnTo>
                    <a:lnTo>
                      <a:pt x="431" y="120"/>
                    </a:lnTo>
                    <a:lnTo>
                      <a:pt x="428" y="119"/>
                    </a:lnTo>
                    <a:lnTo>
                      <a:pt x="390" y="104"/>
                    </a:lnTo>
                    <a:lnTo>
                      <a:pt x="388" y="103"/>
                    </a:lnTo>
                    <a:lnTo>
                      <a:pt x="386" y="100"/>
                    </a:lnTo>
                    <a:lnTo>
                      <a:pt x="384" y="98"/>
                    </a:lnTo>
                    <a:lnTo>
                      <a:pt x="376" y="78"/>
                    </a:lnTo>
                    <a:lnTo>
                      <a:pt x="368" y="58"/>
                    </a:lnTo>
                    <a:lnTo>
                      <a:pt x="360" y="40"/>
                    </a:lnTo>
                    <a:lnTo>
                      <a:pt x="353" y="25"/>
                    </a:lnTo>
                    <a:lnTo>
                      <a:pt x="350" y="21"/>
                    </a:lnTo>
                    <a:lnTo>
                      <a:pt x="292" y="21"/>
                    </a:lnTo>
                    <a:close/>
                    <a:moveTo>
                      <a:pt x="287" y="0"/>
                    </a:moveTo>
                    <a:lnTo>
                      <a:pt x="356" y="0"/>
                    </a:lnTo>
                    <a:lnTo>
                      <a:pt x="358" y="0"/>
                    </a:lnTo>
                    <a:lnTo>
                      <a:pt x="361" y="0"/>
                    </a:lnTo>
                    <a:lnTo>
                      <a:pt x="364" y="2"/>
                    </a:lnTo>
                    <a:lnTo>
                      <a:pt x="367" y="7"/>
                    </a:lnTo>
                    <a:lnTo>
                      <a:pt x="371" y="14"/>
                    </a:lnTo>
                    <a:lnTo>
                      <a:pt x="376" y="23"/>
                    </a:lnTo>
                    <a:lnTo>
                      <a:pt x="383" y="39"/>
                    </a:lnTo>
                    <a:lnTo>
                      <a:pt x="392" y="58"/>
                    </a:lnTo>
                    <a:lnTo>
                      <a:pt x="401" y="83"/>
                    </a:lnTo>
                    <a:lnTo>
                      <a:pt x="402" y="86"/>
                    </a:lnTo>
                    <a:lnTo>
                      <a:pt x="432" y="98"/>
                    </a:lnTo>
                    <a:lnTo>
                      <a:pt x="435" y="97"/>
                    </a:lnTo>
                    <a:lnTo>
                      <a:pt x="459" y="85"/>
                    </a:lnTo>
                    <a:lnTo>
                      <a:pt x="478" y="78"/>
                    </a:lnTo>
                    <a:lnTo>
                      <a:pt x="492" y="72"/>
                    </a:lnTo>
                    <a:lnTo>
                      <a:pt x="502" y="68"/>
                    </a:lnTo>
                    <a:lnTo>
                      <a:pt x="509" y="66"/>
                    </a:lnTo>
                    <a:lnTo>
                      <a:pt x="513" y="65"/>
                    </a:lnTo>
                    <a:lnTo>
                      <a:pt x="516" y="64"/>
                    </a:lnTo>
                    <a:lnTo>
                      <a:pt x="518" y="64"/>
                    </a:lnTo>
                    <a:lnTo>
                      <a:pt x="520" y="64"/>
                    </a:lnTo>
                    <a:lnTo>
                      <a:pt x="524" y="65"/>
                    </a:lnTo>
                    <a:lnTo>
                      <a:pt x="526" y="67"/>
                    </a:lnTo>
                    <a:lnTo>
                      <a:pt x="575" y="115"/>
                    </a:lnTo>
                    <a:lnTo>
                      <a:pt x="576" y="117"/>
                    </a:lnTo>
                    <a:lnTo>
                      <a:pt x="577" y="119"/>
                    </a:lnTo>
                    <a:lnTo>
                      <a:pt x="578" y="123"/>
                    </a:lnTo>
                    <a:lnTo>
                      <a:pt x="577" y="128"/>
                    </a:lnTo>
                    <a:lnTo>
                      <a:pt x="575" y="136"/>
                    </a:lnTo>
                    <a:lnTo>
                      <a:pt x="571" y="147"/>
                    </a:lnTo>
                    <a:lnTo>
                      <a:pt x="565" y="162"/>
                    </a:lnTo>
                    <a:lnTo>
                      <a:pt x="557" y="181"/>
                    </a:lnTo>
                    <a:lnTo>
                      <a:pt x="546" y="206"/>
                    </a:lnTo>
                    <a:lnTo>
                      <a:pt x="545" y="208"/>
                    </a:lnTo>
                    <a:lnTo>
                      <a:pt x="557" y="238"/>
                    </a:lnTo>
                    <a:lnTo>
                      <a:pt x="561" y="238"/>
                    </a:lnTo>
                    <a:lnTo>
                      <a:pt x="586" y="247"/>
                    </a:lnTo>
                    <a:lnTo>
                      <a:pt x="606" y="255"/>
                    </a:lnTo>
                    <a:lnTo>
                      <a:pt x="621" y="261"/>
                    </a:lnTo>
                    <a:lnTo>
                      <a:pt x="632" y="266"/>
                    </a:lnTo>
                    <a:lnTo>
                      <a:pt x="639" y="270"/>
                    </a:lnTo>
                    <a:lnTo>
                      <a:pt x="643" y="273"/>
                    </a:lnTo>
                    <a:lnTo>
                      <a:pt x="645" y="275"/>
                    </a:lnTo>
                    <a:lnTo>
                      <a:pt x="646" y="278"/>
                    </a:lnTo>
                    <a:lnTo>
                      <a:pt x="646" y="281"/>
                    </a:lnTo>
                    <a:lnTo>
                      <a:pt x="646" y="348"/>
                    </a:lnTo>
                    <a:lnTo>
                      <a:pt x="646" y="351"/>
                    </a:lnTo>
                    <a:lnTo>
                      <a:pt x="645" y="354"/>
                    </a:lnTo>
                    <a:lnTo>
                      <a:pt x="643" y="356"/>
                    </a:lnTo>
                    <a:lnTo>
                      <a:pt x="639" y="359"/>
                    </a:lnTo>
                    <a:lnTo>
                      <a:pt x="632" y="363"/>
                    </a:lnTo>
                    <a:lnTo>
                      <a:pt x="621" y="369"/>
                    </a:lnTo>
                    <a:lnTo>
                      <a:pt x="606" y="375"/>
                    </a:lnTo>
                    <a:lnTo>
                      <a:pt x="586" y="383"/>
                    </a:lnTo>
                    <a:lnTo>
                      <a:pt x="561" y="393"/>
                    </a:lnTo>
                    <a:lnTo>
                      <a:pt x="558" y="394"/>
                    </a:lnTo>
                    <a:lnTo>
                      <a:pt x="545" y="422"/>
                    </a:lnTo>
                    <a:lnTo>
                      <a:pt x="548" y="426"/>
                    </a:lnTo>
                    <a:lnTo>
                      <a:pt x="558" y="449"/>
                    </a:lnTo>
                    <a:lnTo>
                      <a:pt x="567" y="468"/>
                    </a:lnTo>
                    <a:lnTo>
                      <a:pt x="574" y="484"/>
                    </a:lnTo>
                    <a:lnTo>
                      <a:pt x="577" y="494"/>
                    </a:lnTo>
                    <a:lnTo>
                      <a:pt x="580" y="501"/>
                    </a:lnTo>
                    <a:lnTo>
                      <a:pt x="581" y="507"/>
                    </a:lnTo>
                    <a:lnTo>
                      <a:pt x="580" y="511"/>
                    </a:lnTo>
                    <a:lnTo>
                      <a:pt x="578" y="513"/>
                    </a:lnTo>
                    <a:lnTo>
                      <a:pt x="577" y="514"/>
                    </a:lnTo>
                    <a:lnTo>
                      <a:pt x="529" y="563"/>
                    </a:lnTo>
                    <a:lnTo>
                      <a:pt x="525" y="564"/>
                    </a:lnTo>
                    <a:lnTo>
                      <a:pt x="523" y="565"/>
                    </a:lnTo>
                    <a:lnTo>
                      <a:pt x="519" y="565"/>
                    </a:lnTo>
                    <a:lnTo>
                      <a:pt x="512" y="564"/>
                    </a:lnTo>
                    <a:lnTo>
                      <a:pt x="500" y="561"/>
                    </a:lnTo>
                    <a:lnTo>
                      <a:pt x="484" y="555"/>
                    </a:lnTo>
                    <a:lnTo>
                      <a:pt x="463" y="546"/>
                    </a:lnTo>
                    <a:lnTo>
                      <a:pt x="435" y="535"/>
                    </a:lnTo>
                    <a:lnTo>
                      <a:pt x="433" y="533"/>
                    </a:lnTo>
                    <a:lnTo>
                      <a:pt x="403" y="545"/>
                    </a:lnTo>
                    <a:lnTo>
                      <a:pt x="402" y="549"/>
                    </a:lnTo>
                    <a:lnTo>
                      <a:pt x="393" y="574"/>
                    </a:lnTo>
                    <a:lnTo>
                      <a:pt x="384" y="594"/>
                    </a:lnTo>
                    <a:lnTo>
                      <a:pt x="379" y="608"/>
                    </a:lnTo>
                    <a:lnTo>
                      <a:pt x="374" y="619"/>
                    </a:lnTo>
                    <a:lnTo>
                      <a:pt x="370" y="626"/>
                    </a:lnTo>
                    <a:lnTo>
                      <a:pt x="367" y="629"/>
                    </a:lnTo>
                    <a:lnTo>
                      <a:pt x="364" y="632"/>
                    </a:lnTo>
                    <a:lnTo>
                      <a:pt x="362" y="633"/>
                    </a:lnTo>
                    <a:lnTo>
                      <a:pt x="358" y="633"/>
                    </a:lnTo>
                    <a:lnTo>
                      <a:pt x="290" y="633"/>
                    </a:lnTo>
                    <a:lnTo>
                      <a:pt x="287" y="633"/>
                    </a:lnTo>
                    <a:lnTo>
                      <a:pt x="285" y="632"/>
                    </a:lnTo>
                    <a:lnTo>
                      <a:pt x="282" y="629"/>
                    </a:lnTo>
                    <a:lnTo>
                      <a:pt x="279" y="626"/>
                    </a:lnTo>
                    <a:lnTo>
                      <a:pt x="274" y="619"/>
                    </a:lnTo>
                    <a:lnTo>
                      <a:pt x="270" y="608"/>
                    </a:lnTo>
                    <a:lnTo>
                      <a:pt x="263" y="594"/>
                    </a:lnTo>
                    <a:lnTo>
                      <a:pt x="254" y="574"/>
                    </a:lnTo>
                    <a:lnTo>
                      <a:pt x="245" y="549"/>
                    </a:lnTo>
                    <a:lnTo>
                      <a:pt x="244" y="546"/>
                    </a:lnTo>
                    <a:lnTo>
                      <a:pt x="214" y="535"/>
                    </a:lnTo>
                    <a:lnTo>
                      <a:pt x="211" y="536"/>
                    </a:lnTo>
                    <a:lnTo>
                      <a:pt x="187" y="546"/>
                    </a:lnTo>
                    <a:lnTo>
                      <a:pt x="168" y="555"/>
                    </a:lnTo>
                    <a:lnTo>
                      <a:pt x="154" y="561"/>
                    </a:lnTo>
                    <a:lnTo>
                      <a:pt x="144" y="564"/>
                    </a:lnTo>
                    <a:lnTo>
                      <a:pt x="137" y="566"/>
                    </a:lnTo>
                    <a:lnTo>
                      <a:pt x="133" y="568"/>
                    </a:lnTo>
                    <a:lnTo>
                      <a:pt x="130" y="568"/>
                    </a:lnTo>
                    <a:lnTo>
                      <a:pt x="128" y="568"/>
                    </a:lnTo>
                    <a:lnTo>
                      <a:pt x="125" y="568"/>
                    </a:lnTo>
                    <a:lnTo>
                      <a:pt x="122" y="566"/>
                    </a:lnTo>
                    <a:lnTo>
                      <a:pt x="119" y="564"/>
                    </a:lnTo>
                    <a:lnTo>
                      <a:pt x="71" y="517"/>
                    </a:lnTo>
                    <a:lnTo>
                      <a:pt x="70" y="516"/>
                    </a:lnTo>
                    <a:lnTo>
                      <a:pt x="69" y="513"/>
                    </a:lnTo>
                    <a:lnTo>
                      <a:pt x="67" y="510"/>
                    </a:lnTo>
                    <a:lnTo>
                      <a:pt x="69" y="504"/>
                    </a:lnTo>
                    <a:lnTo>
                      <a:pt x="71" y="495"/>
                    </a:lnTo>
                    <a:lnTo>
                      <a:pt x="75" y="485"/>
                    </a:lnTo>
                    <a:lnTo>
                      <a:pt x="80" y="471"/>
                    </a:lnTo>
                    <a:lnTo>
                      <a:pt x="89" y="451"/>
                    </a:lnTo>
                    <a:lnTo>
                      <a:pt x="99" y="426"/>
                    </a:lnTo>
                    <a:lnTo>
                      <a:pt x="101" y="423"/>
                    </a:lnTo>
                    <a:lnTo>
                      <a:pt x="89" y="395"/>
                    </a:lnTo>
                    <a:lnTo>
                      <a:pt x="85" y="394"/>
                    </a:lnTo>
                    <a:lnTo>
                      <a:pt x="60" y="384"/>
                    </a:lnTo>
                    <a:lnTo>
                      <a:pt x="40" y="377"/>
                    </a:lnTo>
                    <a:lnTo>
                      <a:pt x="25" y="371"/>
                    </a:lnTo>
                    <a:lnTo>
                      <a:pt x="14" y="367"/>
                    </a:lnTo>
                    <a:lnTo>
                      <a:pt x="7" y="362"/>
                    </a:lnTo>
                    <a:lnTo>
                      <a:pt x="4" y="359"/>
                    </a:lnTo>
                    <a:lnTo>
                      <a:pt x="1" y="356"/>
                    </a:lnTo>
                    <a:lnTo>
                      <a:pt x="0" y="354"/>
                    </a:lnTo>
                    <a:lnTo>
                      <a:pt x="0" y="351"/>
                    </a:lnTo>
                    <a:lnTo>
                      <a:pt x="0" y="284"/>
                    </a:lnTo>
                    <a:lnTo>
                      <a:pt x="0" y="281"/>
                    </a:lnTo>
                    <a:lnTo>
                      <a:pt x="1" y="278"/>
                    </a:lnTo>
                    <a:lnTo>
                      <a:pt x="2" y="275"/>
                    </a:lnTo>
                    <a:lnTo>
                      <a:pt x="7" y="272"/>
                    </a:lnTo>
                    <a:lnTo>
                      <a:pt x="14" y="268"/>
                    </a:lnTo>
                    <a:lnTo>
                      <a:pt x="25" y="264"/>
                    </a:lnTo>
                    <a:lnTo>
                      <a:pt x="40" y="257"/>
                    </a:lnTo>
                    <a:lnTo>
                      <a:pt x="60" y="248"/>
                    </a:lnTo>
                    <a:lnTo>
                      <a:pt x="85" y="239"/>
                    </a:lnTo>
                    <a:lnTo>
                      <a:pt x="89" y="238"/>
                    </a:lnTo>
                    <a:lnTo>
                      <a:pt x="101" y="209"/>
                    </a:lnTo>
                    <a:lnTo>
                      <a:pt x="99" y="206"/>
                    </a:lnTo>
                    <a:lnTo>
                      <a:pt x="88" y="182"/>
                    </a:lnTo>
                    <a:lnTo>
                      <a:pt x="79" y="163"/>
                    </a:lnTo>
                    <a:lnTo>
                      <a:pt x="72" y="149"/>
                    </a:lnTo>
                    <a:lnTo>
                      <a:pt x="69" y="137"/>
                    </a:lnTo>
                    <a:lnTo>
                      <a:pt x="66" y="130"/>
                    </a:lnTo>
                    <a:lnTo>
                      <a:pt x="65" y="124"/>
                    </a:lnTo>
                    <a:lnTo>
                      <a:pt x="66" y="120"/>
                    </a:lnTo>
                    <a:lnTo>
                      <a:pt x="67" y="118"/>
                    </a:lnTo>
                    <a:lnTo>
                      <a:pt x="69" y="117"/>
                    </a:lnTo>
                    <a:lnTo>
                      <a:pt x="118" y="70"/>
                    </a:lnTo>
                    <a:lnTo>
                      <a:pt x="121" y="67"/>
                    </a:lnTo>
                    <a:lnTo>
                      <a:pt x="123" y="66"/>
                    </a:lnTo>
                    <a:lnTo>
                      <a:pt x="127" y="66"/>
                    </a:lnTo>
                    <a:lnTo>
                      <a:pt x="134" y="67"/>
                    </a:lnTo>
                    <a:lnTo>
                      <a:pt x="146" y="71"/>
                    </a:lnTo>
                    <a:lnTo>
                      <a:pt x="162" y="77"/>
                    </a:lnTo>
                    <a:lnTo>
                      <a:pt x="183" y="86"/>
                    </a:lnTo>
                    <a:lnTo>
                      <a:pt x="211" y="97"/>
                    </a:lnTo>
                    <a:lnTo>
                      <a:pt x="213" y="98"/>
                    </a:lnTo>
                    <a:lnTo>
                      <a:pt x="243" y="86"/>
                    </a:lnTo>
                    <a:lnTo>
                      <a:pt x="244" y="83"/>
                    </a:lnTo>
                    <a:lnTo>
                      <a:pt x="253" y="58"/>
                    </a:lnTo>
                    <a:lnTo>
                      <a:pt x="261" y="39"/>
                    </a:lnTo>
                    <a:lnTo>
                      <a:pt x="267" y="23"/>
                    </a:lnTo>
                    <a:lnTo>
                      <a:pt x="272" y="14"/>
                    </a:lnTo>
                    <a:lnTo>
                      <a:pt x="276" y="7"/>
                    </a:lnTo>
                    <a:lnTo>
                      <a:pt x="279" y="2"/>
                    </a:lnTo>
                    <a:lnTo>
                      <a:pt x="282" y="0"/>
                    </a:lnTo>
                    <a:lnTo>
                      <a:pt x="285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" name="Google Shape;1890;p23">
              <a:extLst>
                <a:ext uri="{FF2B5EF4-FFF2-40B4-BE49-F238E27FC236}">
                  <a16:creationId xmlns:a16="http://schemas.microsoft.com/office/drawing/2014/main" id="{A3977FC6-CC1A-4443-A4BF-06DF9CC04E42}"/>
                </a:ext>
              </a:extLst>
            </p:cNvPr>
            <p:cNvSpPr txBox="1"/>
            <p:nvPr/>
          </p:nvSpPr>
          <p:spPr>
            <a:xfrm>
              <a:off x="9779511" y="5245865"/>
              <a:ext cx="110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zh-CN" altLang="en-US" sz="1400" b="1" kern="0" dirty="0">
                  <a:solidFill>
                    <a:srgbClr val="3F3F3F"/>
                  </a:solidFill>
                  <a:latin typeface="Arial"/>
                  <a:cs typeface="Arial"/>
                  <a:sym typeface="Arial"/>
                </a:rPr>
                <a:t>社群資料</a:t>
              </a:r>
              <a:endParaRPr lang="en-US" altLang="zh-CN" sz="1400" b="1" kern="0" dirty="0">
                <a:solidFill>
                  <a:srgbClr val="3F3F3F"/>
                </a:solidFill>
                <a:latin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</a:pPr>
              <a:r>
                <a:rPr lang="zh-CN" altLang="en-US" sz="1200" kern="0" dirty="0">
                  <a:solidFill>
                    <a:srgbClr val="3F3F3F"/>
                  </a:solidFill>
                  <a:latin typeface="Arial"/>
                  <a:cs typeface="Arial"/>
                  <a:sym typeface="Arial"/>
                </a:rPr>
                <a:t>數據智能</a:t>
              </a:r>
              <a:endParaRPr sz="1200" kern="0" dirty="0">
                <a:solidFill>
                  <a:srgbClr val="3F3F3F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1891;p23">
            <a:extLst>
              <a:ext uri="{FF2B5EF4-FFF2-40B4-BE49-F238E27FC236}">
                <a16:creationId xmlns:a16="http://schemas.microsoft.com/office/drawing/2014/main" id="{84E1C1DC-1C81-B948-AA6D-4F4B89531B7C}"/>
              </a:ext>
            </a:extLst>
          </p:cNvPr>
          <p:cNvGrpSpPr/>
          <p:nvPr/>
        </p:nvGrpSpPr>
        <p:grpSpPr>
          <a:xfrm>
            <a:off x="5791200" y="3140075"/>
            <a:ext cx="3910014" cy="1987548"/>
            <a:chOff x="5842000" y="3094038"/>
            <a:chExt cx="3910014" cy="1987548"/>
          </a:xfrm>
        </p:grpSpPr>
        <p:grpSp>
          <p:nvGrpSpPr>
            <p:cNvPr id="98" name="Google Shape;1892;p23">
              <a:extLst>
                <a:ext uri="{FF2B5EF4-FFF2-40B4-BE49-F238E27FC236}">
                  <a16:creationId xmlns:a16="http://schemas.microsoft.com/office/drawing/2014/main" id="{546BF82F-CA14-A744-8A52-FABA3677DAA5}"/>
                </a:ext>
              </a:extLst>
            </p:cNvPr>
            <p:cNvGrpSpPr/>
            <p:nvPr/>
          </p:nvGrpSpPr>
          <p:grpSpPr>
            <a:xfrm>
              <a:off x="5842000" y="3094038"/>
              <a:ext cx="3910014" cy="1987548"/>
              <a:chOff x="5842000" y="3094038"/>
              <a:chExt cx="3910014" cy="1987548"/>
            </a:xfrm>
          </p:grpSpPr>
          <p:sp>
            <p:nvSpPr>
              <p:cNvPr id="101" name="Google Shape;1893;p23">
                <a:extLst>
                  <a:ext uri="{FF2B5EF4-FFF2-40B4-BE49-F238E27FC236}">
                    <a16:creationId xmlns:a16="http://schemas.microsoft.com/office/drawing/2014/main" id="{86731B1A-AD04-2440-90EE-78B725DAF515}"/>
                  </a:ext>
                </a:extLst>
              </p:cNvPr>
              <p:cNvSpPr/>
              <p:nvPr/>
            </p:nvSpPr>
            <p:spPr>
              <a:xfrm>
                <a:off x="5842000" y="4329113"/>
                <a:ext cx="112713" cy="10318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30" extrusionOk="0">
                    <a:moveTo>
                      <a:pt x="62" y="0"/>
                    </a:moveTo>
                    <a:lnTo>
                      <a:pt x="102" y="60"/>
                    </a:lnTo>
                    <a:lnTo>
                      <a:pt x="142" y="118"/>
                    </a:lnTo>
                    <a:lnTo>
                      <a:pt x="70" y="124"/>
                    </a:lnTo>
                    <a:lnTo>
                      <a:pt x="0" y="130"/>
                    </a:lnTo>
                    <a:lnTo>
                      <a:pt x="30" y="6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894;p23">
                <a:extLst>
                  <a:ext uri="{FF2B5EF4-FFF2-40B4-BE49-F238E27FC236}">
                    <a16:creationId xmlns:a16="http://schemas.microsoft.com/office/drawing/2014/main" id="{80614C88-B92A-6B48-8662-C946CE3DE599}"/>
                  </a:ext>
                </a:extLst>
              </p:cNvPr>
              <p:cNvSpPr/>
              <p:nvPr/>
            </p:nvSpPr>
            <p:spPr>
              <a:xfrm>
                <a:off x="5899150" y="3624263"/>
                <a:ext cx="1682748" cy="6762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52" extrusionOk="0">
                    <a:moveTo>
                      <a:pt x="873" y="0"/>
                    </a:moveTo>
                    <a:lnTo>
                      <a:pt x="917" y="0"/>
                    </a:lnTo>
                    <a:lnTo>
                      <a:pt x="960" y="2"/>
                    </a:lnTo>
                    <a:lnTo>
                      <a:pt x="1004" y="6"/>
                    </a:lnTo>
                    <a:lnTo>
                      <a:pt x="1046" y="12"/>
                    </a:lnTo>
                    <a:lnTo>
                      <a:pt x="1090" y="20"/>
                    </a:lnTo>
                    <a:lnTo>
                      <a:pt x="1094" y="22"/>
                    </a:lnTo>
                    <a:lnTo>
                      <a:pt x="1136" y="32"/>
                    </a:lnTo>
                    <a:lnTo>
                      <a:pt x="1178" y="44"/>
                    </a:lnTo>
                    <a:lnTo>
                      <a:pt x="1220" y="58"/>
                    </a:lnTo>
                    <a:lnTo>
                      <a:pt x="1300" y="94"/>
                    </a:lnTo>
                    <a:lnTo>
                      <a:pt x="1376" y="136"/>
                    </a:lnTo>
                    <a:lnTo>
                      <a:pt x="1380" y="138"/>
                    </a:lnTo>
                    <a:lnTo>
                      <a:pt x="1452" y="188"/>
                    </a:lnTo>
                    <a:lnTo>
                      <a:pt x="1520" y="244"/>
                    </a:lnTo>
                    <a:lnTo>
                      <a:pt x="1581" y="310"/>
                    </a:lnTo>
                    <a:lnTo>
                      <a:pt x="1639" y="380"/>
                    </a:lnTo>
                    <a:lnTo>
                      <a:pt x="1689" y="460"/>
                    </a:lnTo>
                    <a:lnTo>
                      <a:pt x="1689" y="460"/>
                    </a:lnTo>
                    <a:lnTo>
                      <a:pt x="1713" y="504"/>
                    </a:lnTo>
                    <a:lnTo>
                      <a:pt x="1733" y="548"/>
                    </a:lnTo>
                    <a:lnTo>
                      <a:pt x="1737" y="558"/>
                    </a:lnTo>
                    <a:lnTo>
                      <a:pt x="1755" y="604"/>
                    </a:lnTo>
                    <a:lnTo>
                      <a:pt x="1771" y="650"/>
                    </a:lnTo>
                    <a:lnTo>
                      <a:pt x="1783" y="698"/>
                    </a:lnTo>
                    <a:lnTo>
                      <a:pt x="1795" y="744"/>
                    </a:lnTo>
                    <a:lnTo>
                      <a:pt x="1805" y="828"/>
                    </a:lnTo>
                    <a:lnTo>
                      <a:pt x="2121" y="828"/>
                    </a:lnTo>
                    <a:lnTo>
                      <a:pt x="2121" y="852"/>
                    </a:lnTo>
                    <a:lnTo>
                      <a:pt x="1785" y="852"/>
                    </a:lnTo>
                    <a:lnTo>
                      <a:pt x="1783" y="842"/>
                    </a:lnTo>
                    <a:lnTo>
                      <a:pt x="1777" y="792"/>
                    </a:lnTo>
                    <a:lnTo>
                      <a:pt x="1771" y="744"/>
                    </a:lnTo>
                    <a:lnTo>
                      <a:pt x="1759" y="698"/>
                    </a:lnTo>
                    <a:lnTo>
                      <a:pt x="1747" y="650"/>
                    </a:lnTo>
                    <a:lnTo>
                      <a:pt x="1731" y="604"/>
                    </a:lnTo>
                    <a:lnTo>
                      <a:pt x="1715" y="566"/>
                    </a:lnTo>
                    <a:lnTo>
                      <a:pt x="1715" y="566"/>
                    </a:lnTo>
                    <a:lnTo>
                      <a:pt x="1695" y="522"/>
                    </a:lnTo>
                    <a:lnTo>
                      <a:pt x="1671" y="476"/>
                    </a:lnTo>
                    <a:lnTo>
                      <a:pt x="1621" y="398"/>
                    </a:lnTo>
                    <a:lnTo>
                      <a:pt x="1564" y="328"/>
                    </a:lnTo>
                    <a:lnTo>
                      <a:pt x="1502" y="262"/>
                    </a:lnTo>
                    <a:lnTo>
                      <a:pt x="1434" y="206"/>
                    </a:lnTo>
                    <a:lnTo>
                      <a:pt x="1362" y="156"/>
                    </a:lnTo>
                    <a:lnTo>
                      <a:pt x="1362" y="156"/>
                    </a:lnTo>
                    <a:lnTo>
                      <a:pt x="1290" y="116"/>
                    </a:lnTo>
                    <a:lnTo>
                      <a:pt x="1210" y="80"/>
                    </a:lnTo>
                    <a:lnTo>
                      <a:pt x="1168" y="66"/>
                    </a:lnTo>
                    <a:lnTo>
                      <a:pt x="1126" y="54"/>
                    </a:lnTo>
                    <a:lnTo>
                      <a:pt x="1084" y="44"/>
                    </a:lnTo>
                    <a:lnTo>
                      <a:pt x="1084" y="42"/>
                    </a:lnTo>
                    <a:lnTo>
                      <a:pt x="1046" y="36"/>
                    </a:lnTo>
                    <a:lnTo>
                      <a:pt x="1004" y="30"/>
                    </a:lnTo>
                    <a:lnTo>
                      <a:pt x="960" y="26"/>
                    </a:lnTo>
                    <a:lnTo>
                      <a:pt x="917" y="24"/>
                    </a:lnTo>
                    <a:lnTo>
                      <a:pt x="873" y="24"/>
                    </a:lnTo>
                    <a:lnTo>
                      <a:pt x="829" y="26"/>
                    </a:lnTo>
                    <a:lnTo>
                      <a:pt x="785" y="30"/>
                    </a:lnTo>
                    <a:lnTo>
                      <a:pt x="741" y="36"/>
                    </a:lnTo>
                    <a:lnTo>
                      <a:pt x="703" y="42"/>
                    </a:lnTo>
                    <a:lnTo>
                      <a:pt x="703" y="44"/>
                    </a:lnTo>
                    <a:lnTo>
                      <a:pt x="659" y="54"/>
                    </a:lnTo>
                    <a:lnTo>
                      <a:pt x="617" y="68"/>
                    </a:lnTo>
                    <a:lnTo>
                      <a:pt x="573" y="84"/>
                    </a:lnTo>
                    <a:lnTo>
                      <a:pt x="531" y="100"/>
                    </a:lnTo>
                    <a:lnTo>
                      <a:pt x="489" y="120"/>
                    </a:lnTo>
                    <a:lnTo>
                      <a:pt x="449" y="142"/>
                    </a:lnTo>
                    <a:lnTo>
                      <a:pt x="409" y="166"/>
                    </a:lnTo>
                    <a:lnTo>
                      <a:pt x="409" y="166"/>
                    </a:lnTo>
                    <a:lnTo>
                      <a:pt x="369" y="194"/>
                    </a:lnTo>
                    <a:lnTo>
                      <a:pt x="295" y="256"/>
                    </a:lnTo>
                    <a:lnTo>
                      <a:pt x="261" y="288"/>
                    </a:lnTo>
                    <a:lnTo>
                      <a:pt x="228" y="322"/>
                    </a:lnTo>
                    <a:lnTo>
                      <a:pt x="198" y="358"/>
                    </a:lnTo>
                    <a:lnTo>
                      <a:pt x="170" y="396"/>
                    </a:lnTo>
                    <a:lnTo>
                      <a:pt x="144" y="434"/>
                    </a:lnTo>
                    <a:lnTo>
                      <a:pt x="120" y="474"/>
                    </a:lnTo>
                    <a:lnTo>
                      <a:pt x="98" y="516"/>
                    </a:lnTo>
                    <a:lnTo>
                      <a:pt x="78" y="558"/>
                    </a:lnTo>
                    <a:lnTo>
                      <a:pt x="60" y="600"/>
                    </a:lnTo>
                    <a:lnTo>
                      <a:pt x="58" y="598"/>
                    </a:lnTo>
                    <a:lnTo>
                      <a:pt x="46" y="634"/>
                    </a:lnTo>
                    <a:lnTo>
                      <a:pt x="34" y="678"/>
                    </a:lnTo>
                    <a:lnTo>
                      <a:pt x="22" y="726"/>
                    </a:lnTo>
                    <a:lnTo>
                      <a:pt x="0" y="722"/>
                    </a:lnTo>
                    <a:lnTo>
                      <a:pt x="10" y="678"/>
                    </a:lnTo>
                    <a:lnTo>
                      <a:pt x="22" y="634"/>
                    </a:lnTo>
                    <a:lnTo>
                      <a:pt x="38" y="590"/>
                    </a:lnTo>
                    <a:lnTo>
                      <a:pt x="42" y="582"/>
                    </a:lnTo>
                    <a:lnTo>
                      <a:pt x="60" y="540"/>
                    </a:lnTo>
                    <a:lnTo>
                      <a:pt x="80" y="498"/>
                    </a:lnTo>
                    <a:lnTo>
                      <a:pt x="102" y="456"/>
                    </a:lnTo>
                    <a:lnTo>
                      <a:pt x="126" y="416"/>
                    </a:lnTo>
                    <a:lnTo>
                      <a:pt x="152" y="378"/>
                    </a:lnTo>
                    <a:lnTo>
                      <a:pt x="180" y="340"/>
                    </a:lnTo>
                    <a:lnTo>
                      <a:pt x="210" y="304"/>
                    </a:lnTo>
                    <a:lnTo>
                      <a:pt x="244" y="270"/>
                    </a:lnTo>
                    <a:lnTo>
                      <a:pt x="277" y="238"/>
                    </a:lnTo>
                    <a:lnTo>
                      <a:pt x="351" y="176"/>
                    </a:lnTo>
                    <a:lnTo>
                      <a:pt x="391" y="148"/>
                    </a:lnTo>
                    <a:lnTo>
                      <a:pt x="395" y="146"/>
                    </a:lnTo>
                    <a:lnTo>
                      <a:pt x="479" y="98"/>
                    </a:lnTo>
                    <a:lnTo>
                      <a:pt x="521" y="78"/>
                    </a:lnTo>
                    <a:lnTo>
                      <a:pt x="563" y="62"/>
                    </a:lnTo>
                    <a:lnTo>
                      <a:pt x="607" y="46"/>
                    </a:lnTo>
                    <a:lnTo>
                      <a:pt x="649" y="32"/>
                    </a:lnTo>
                    <a:lnTo>
                      <a:pt x="693" y="22"/>
                    </a:lnTo>
                    <a:lnTo>
                      <a:pt x="697" y="20"/>
                    </a:lnTo>
                    <a:lnTo>
                      <a:pt x="741" y="12"/>
                    </a:lnTo>
                    <a:lnTo>
                      <a:pt x="785" y="6"/>
                    </a:lnTo>
                    <a:lnTo>
                      <a:pt x="829" y="2"/>
                    </a:lnTo>
                    <a:lnTo>
                      <a:pt x="87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895;p23">
                <a:extLst>
                  <a:ext uri="{FF2B5EF4-FFF2-40B4-BE49-F238E27FC236}">
                    <a16:creationId xmlns:a16="http://schemas.microsoft.com/office/drawing/2014/main" id="{9DA7A5F6-9312-2E49-8E69-D72153904FE4}"/>
                  </a:ext>
                </a:extLst>
              </p:cNvPr>
              <p:cNvSpPr/>
              <p:nvPr/>
            </p:nvSpPr>
            <p:spPr>
              <a:xfrm>
                <a:off x="5883275" y="3094038"/>
                <a:ext cx="3868739" cy="1987548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2505" extrusionOk="0">
                    <a:moveTo>
                      <a:pt x="3960" y="0"/>
                    </a:moveTo>
                    <a:lnTo>
                      <a:pt x="4865" y="1570"/>
                    </a:lnTo>
                    <a:lnTo>
                      <a:pt x="4875" y="1590"/>
                    </a:lnTo>
                    <a:lnTo>
                      <a:pt x="1831" y="1590"/>
                    </a:lnTo>
                    <a:lnTo>
                      <a:pt x="1829" y="1638"/>
                    </a:lnTo>
                    <a:lnTo>
                      <a:pt x="1825" y="1696"/>
                    </a:lnTo>
                    <a:lnTo>
                      <a:pt x="1815" y="1756"/>
                    </a:lnTo>
                    <a:lnTo>
                      <a:pt x="1803" y="1812"/>
                    </a:lnTo>
                    <a:lnTo>
                      <a:pt x="1787" y="1870"/>
                    </a:lnTo>
                    <a:lnTo>
                      <a:pt x="1767" y="1926"/>
                    </a:lnTo>
                    <a:lnTo>
                      <a:pt x="1763" y="1934"/>
                    </a:lnTo>
                    <a:lnTo>
                      <a:pt x="1739" y="1988"/>
                    </a:lnTo>
                    <a:lnTo>
                      <a:pt x="1713" y="2041"/>
                    </a:lnTo>
                    <a:lnTo>
                      <a:pt x="1681" y="2091"/>
                    </a:lnTo>
                    <a:lnTo>
                      <a:pt x="1647" y="2141"/>
                    </a:lnTo>
                    <a:lnTo>
                      <a:pt x="1609" y="2187"/>
                    </a:lnTo>
                    <a:lnTo>
                      <a:pt x="1570" y="2231"/>
                    </a:lnTo>
                    <a:lnTo>
                      <a:pt x="1526" y="2273"/>
                    </a:lnTo>
                    <a:lnTo>
                      <a:pt x="1478" y="2313"/>
                    </a:lnTo>
                    <a:lnTo>
                      <a:pt x="1428" y="2349"/>
                    </a:lnTo>
                    <a:lnTo>
                      <a:pt x="1424" y="2351"/>
                    </a:lnTo>
                    <a:lnTo>
                      <a:pt x="1370" y="2383"/>
                    </a:lnTo>
                    <a:lnTo>
                      <a:pt x="1328" y="2407"/>
                    </a:lnTo>
                    <a:lnTo>
                      <a:pt x="1286" y="2427"/>
                    </a:lnTo>
                    <a:lnTo>
                      <a:pt x="1202" y="2459"/>
                    </a:lnTo>
                    <a:lnTo>
                      <a:pt x="1158" y="2473"/>
                    </a:lnTo>
                    <a:lnTo>
                      <a:pt x="1116" y="2483"/>
                    </a:lnTo>
                    <a:lnTo>
                      <a:pt x="1110" y="2485"/>
                    </a:lnTo>
                    <a:lnTo>
                      <a:pt x="1066" y="2493"/>
                    </a:lnTo>
                    <a:lnTo>
                      <a:pt x="1022" y="2499"/>
                    </a:lnTo>
                    <a:lnTo>
                      <a:pt x="978" y="2503"/>
                    </a:lnTo>
                    <a:lnTo>
                      <a:pt x="937" y="2505"/>
                    </a:lnTo>
                    <a:lnTo>
                      <a:pt x="893" y="2505"/>
                    </a:lnTo>
                    <a:lnTo>
                      <a:pt x="849" y="2503"/>
                    </a:lnTo>
                    <a:lnTo>
                      <a:pt x="805" y="2499"/>
                    </a:lnTo>
                    <a:lnTo>
                      <a:pt x="763" y="2493"/>
                    </a:lnTo>
                    <a:lnTo>
                      <a:pt x="719" y="2483"/>
                    </a:lnTo>
                    <a:lnTo>
                      <a:pt x="715" y="2483"/>
                    </a:lnTo>
                    <a:lnTo>
                      <a:pt x="673" y="2473"/>
                    </a:lnTo>
                    <a:lnTo>
                      <a:pt x="631" y="2461"/>
                    </a:lnTo>
                    <a:lnTo>
                      <a:pt x="589" y="2445"/>
                    </a:lnTo>
                    <a:lnTo>
                      <a:pt x="509" y="2411"/>
                    </a:lnTo>
                    <a:lnTo>
                      <a:pt x="433" y="2369"/>
                    </a:lnTo>
                    <a:lnTo>
                      <a:pt x="429" y="2367"/>
                    </a:lnTo>
                    <a:lnTo>
                      <a:pt x="357" y="2317"/>
                    </a:lnTo>
                    <a:lnTo>
                      <a:pt x="289" y="2259"/>
                    </a:lnTo>
                    <a:lnTo>
                      <a:pt x="228" y="2195"/>
                    </a:lnTo>
                    <a:lnTo>
                      <a:pt x="172" y="2125"/>
                    </a:lnTo>
                    <a:lnTo>
                      <a:pt x="122" y="2045"/>
                    </a:lnTo>
                    <a:lnTo>
                      <a:pt x="96" y="2002"/>
                    </a:lnTo>
                    <a:lnTo>
                      <a:pt x="76" y="1958"/>
                    </a:lnTo>
                    <a:lnTo>
                      <a:pt x="72" y="1948"/>
                    </a:lnTo>
                    <a:lnTo>
                      <a:pt x="54" y="1902"/>
                    </a:lnTo>
                    <a:lnTo>
                      <a:pt x="38" y="1856"/>
                    </a:lnTo>
                    <a:lnTo>
                      <a:pt x="24" y="1810"/>
                    </a:lnTo>
                    <a:lnTo>
                      <a:pt x="14" y="1762"/>
                    </a:lnTo>
                    <a:lnTo>
                      <a:pt x="6" y="1716"/>
                    </a:lnTo>
                    <a:lnTo>
                      <a:pt x="0" y="1670"/>
                    </a:lnTo>
                    <a:lnTo>
                      <a:pt x="24" y="1668"/>
                    </a:lnTo>
                    <a:lnTo>
                      <a:pt x="30" y="1716"/>
                    </a:lnTo>
                    <a:lnTo>
                      <a:pt x="38" y="1762"/>
                    </a:lnTo>
                    <a:lnTo>
                      <a:pt x="48" y="1810"/>
                    </a:lnTo>
                    <a:lnTo>
                      <a:pt x="62" y="1856"/>
                    </a:lnTo>
                    <a:lnTo>
                      <a:pt x="78" y="1902"/>
                    </a:lnTo>
                    <a:lnTo>
                      <a:pt x="94" y="1940"/>
                    </a:lnTo>
                    <a:lnTo>
                      <a:pt x="94" y="1940"/>
                    </a:lnTo>
                    <a:lnTo>
                      <a:pt x="114" y="1984"/>
                    </a:lnTo>
                    <a:lnTo>
                      <a:pt x="140" y="2029"/>
                    </a:lnTo>
                    <a:lnTo>
                      <a:pt x="142" y="2033"/>
                    </a:lnTo>
                    <a:lnTo>
                      <a:pt x="190" y="2107"/>
                    </a:lnTo>
                    <a:lnTo>
                      <a:pt x="246" y="2177"/>
                    </a:lnTo>
                    <a:lnTo>
                      <a:pt x="307" y="2241"/>
                    </a:lnTo>
                    <a:lnTo>
                      <a:pt x="375" y="2299"/>
                    </a:lnTo>
                    <a:lnTo>
                      <a:pt x="447" y="2349"/>
                    </a:lnTo>
                    <a:lnTo>
                      <a:pt x="447" y="2349"/>
                    </a:lnTo>
                    <a:lnTo>
                      <a:pt x="519" y="2389"/>
                    </a:lnTo>
                    <a:lnTo>
                      <a:pt x="599" y="2423"/>
                    </a:lnTo>
                    <a:lnTo>
                      <a:pt x="641" y="2439"/>
                    </a:lnTo>
                    <a:lnTo>
                      <a:pt x="683" y="2451"/>
                    </a:lnTo>
                    <a:lnTo>
                      <a:pt x="719" y="2459"/>
                    </a:lnTo>
                    <a:lnTo>
                      <a:pt x="719" y="2459"/>
                    </a:lnTo>
                    <a:lnTo>
                      <a:pt x="763" y="2469"/>
                    </a:lnTo>
                    <a:lnTo>
                      <a:pt x="805" y="2475"/>
                    </a:lnTo>
                    <a:lnTo>
                      <a:pt x="849" y="2479"/>
                    </a:lnTo>
                    <a:lnTo>
                      <a:pt x="893" y="2481"/>
                    </a:lnTo>
                    <a:lnTo>
                      <a:pt x="937" y="2481"/>
                    </a:lnTo>
                    <a:lnTo>
                      <a:pt x="978" y="2479"/>
                    </a:lnTo>
                    <a:lnTo>
                      <a:pt x="1022" y="2475"/>
                    </a:lnTo>
                    <a:lnTo>
                      <a:pt x="1066" y="2469"/>
                    </a:lnTo>
                    <a:lnTo>
                      <a:pt x="1106" y="2461"/>
                    </a:lnTo>
                    <a:lnTo>
                      <a:pt x="1106" y="2461"/>
                    </a:lnTo>
                    <a:lnTo>
                      <a:pt x="1148" y="2451"/>
                    </a:lnTo>
                    <a:lnTo>
                      <a:pt x="1192" y="2437"/>
                    </a:lnTo>
                    <a:lnTo>
                      <a:pt x="1276" y="2405"/>
                    </a:lnTo>
                    <a:lnTo>
                      <a:pt x="1318" y="2385"/>
                    </a:lnTo>
                    <a:lnTo>
                      <a:pt x="1358" y="2363"/>
                    </a:lnTo>
                    <a:lnTo>
                      <a:pt x="1410" y="2331"/>
                    </a:lnTo>
                    <a:lnTo>
                      <a:pt x="1410" y="2331"/>
                    </a:lnTo>
                    <a:lnTo>
                      <a:pt x="1460" y="2295"/>
                    </a:lnTo>
                    <a:lnTo>
                      <a:pt x="1508" y="2255"/>
                    </a:lnTo>
                    <a:lnTo>
                      <a:pt x="1552" y="2213"/>
                    </a:lnTo>
                    <a:lnTo>
                      <a:pt x="1592" y="2169"/>
                    </a:lnTo>
                    <a:lnTo>
                      <a:pt x="1629" y="2123"/>
                    </a:lnTo>
                    <a:lnTo>
                      <a:pt x="1663" y="2073"/>
                    </a:lnTo>
                    <a:lnTo>
                      <a:pt x="1695" y="2023"/>
                    </a:lnTo>
                    <a:lnTo>
                      <a:pt x="1721" y="1970"/>
                    </a:lnTo>
                    <a:lnTo>
                      <a:pt x="1745" y="1916"/>
                    </a:lnTo>
                    <a:lnTo>
                      <a:pt x="1747" y="1918"/>
                    </a:lnTo>
                    <a:lnTo>
                      <a:pt x="1763" y="1870"/>
                    </a:lnTo>
                    <a:lnTo>
                      <a:pt x="1779" y="1812"/>
                    </a:lnTo>
                    <a:lnTo>
                      <a:pt x="1791" y="1756"/>
                    </a:lnTo>
                    <a:lnTo>
                      <a:pt x="1801" y="1696"/>
                    </a:lnTo>
                    <a:lnTo>
                      <a:pt x="1805" y="1638"/>
                    </a:lnTo>
                    <a:lnTo>
                      <a:pt x="1807" y="1578"/>
                    </a:lnTo>
                    <a:lnTo>
                      <a:pt x="1807" y="1566"/>
                    </a:lnTo>
                    <a:lnTo>
                      <a:pt x="4835" y="1566"/>
                    </a:lnTo>
                    <a:lnTo>
                      <a:pt x="3942" y="16"/>
                    </a:lnTo>
                    <a:lnTo>
                      <a:pt x="39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" name="Google Shape;1896;p23">
              <a:extLst>
                <a:ext uri="{FF2B5EF4-FFF2-40B4-BE49-F238E27FC236}">
                  <a16:creationId xmlns:a16="http://schemas.microsoft.com/office/drawing/2014/main" id="{E7751F62-1433-2A41-B2A0-98966B1728B4}"/>
                </a:ext>
              </a:extLst>
            </p:cNvPr>
            <p:cNvSpPr/>
            <p:nvPr/>
          </p:nvSpPr>
          <p:spPr>
            <a:xfrm>
              <a:off x="6384777" y="3798983"/>
              <a:ext cx="487462" cy="487461"/>
            </a:xfrm>
            <a:custGeom>
              <a:avLst/>
              <a:gdLst/>
              <a:ahLst/>
              <a:cxnLst/>
              <a:rect l="l" t="t" r="r" b="b"/>
              <a:pathLst>
                <a:path w="734" h="735" extrusionOk="0">
                  <a:moveTo>
                    <a:pt x="291" y="404"/>
                  </a:moveTo>
                  <a:lnTo>
                    <a:pt x="276" y="408"/>
                  </a:lnTo>
                  <a:lnTo>
                    <a:pt x="263" y="416"/>
                  </a:lnTo>
                  <a:lnTo>
                    <a:pt x="255" y="428"/>
                  </a:lnTo>
                  <a:lnTo>
                    <a:pt x="252" y="444"/>
                  </a:lnTo>
                  <a:lnTo>
                    <a:pt x="255" y="459"/>
                  </a:lnTo>
                  <a:lnTo>
                    <a:pt x="263" y="471"/>
                  </a:lnTo>
                  <a:lnTo>
                    <a:pt x="276" y="479"/>
                  </a:lnTo>
                  <a:lnTo>
                    <a:pt x="291" y="483"/>
                  </a:lnTo>
                  <a:lnTo>
                    <a:pt x="305" y="479"/>
                  </a:lnTo>
                  <a:lnTo>
                    <a:pt x="318" y="471"/>
                  </a:lnTo>
                  <a:lnTo>
                    <a:pt x="327" y="459"/>
                  </a:lnTo>
                  <a:lnTo>
                    <a:pt x="330" y="444"/>
                  </a:lnTo>
                  <a:lnTo>
                    <a:pt x="329" y="438"/>
                  </a:lnTo>
                  <a:lnTo>
                    <a:pt x="328" y="432"/>
                  </a:lnTo>
                  <a:lnTo>
                    <a:pt x="326" y="426"/>
                  </a:lnTo>
                  <a:lnTo>
                    <a:pt x="300" y="452"/>
                  </a:lnTo>
                  <a:lnTo>
                    <a:pt x="297" y="454"/>
                  </a:lnTo>
                  <a:lnTo>
                    <a:pt x="294" y="455"/>
                  </a:lnTo>
                  <a:lnTo>
                    <a:pt x="291" y="455"/>
                  </a:lnTo>
                  <a:lnTo>
                    <a:pt x="288" y="455"/>
                  </a:lnTo>
                  <a:lnTo>
                    <a:pt x="285" y="454"/>
                  </a:lnTo>
                  <a:lnTo>
                    <a:pt x="283" y="452"/>
                  </a:lnTo>
                  <a:lnTo>
                    <a:pt x="281" y="449"/>
                  </a:lnTo>
                  <a:lnTo>
                    <a:pt x="279" y="446"/>
                  </a:lnTo>
                  <a:lnTo>
                    <a:pt x="279" y="442"/>
                  </a:lnTo>
                  <a:lnTo>
                    <a:pt x="281" y="439"/>
                  </a:lnTo>
                  <a:lnTo>
                    <a:pt x="283" y="435"/>
                  </a:lnTo>
                  <a:lnTo>
                    <a:pt x="309" y="409"/>
                  </a:lnTo>
                  <a:lnTo>
                    <a:pt x="303" y="407"/>
                  </a:lnTo>
                  <a:lnTo>
                    <a:pt x="297" y="406"/>
                  </a:lnTo>
                  <a:lnTo>
                    <a:pt x="291" y="404"/>
                  </a:lnTo>
                  <a:close/>
                  <a:moveTo>
                    <a:pt x="291" y="329"/>
                  </a:moveTo>
                  <a:lnTo>
                    <a:pt x="264" y="331"/>
                  </a:lnTo>
                  <a:lnTo>
                    <a:pt x="240" y="341"/>
                  </a:lnTo>
                  <a:lnTo>
                    <a:pt x="219" y="354"/>
                  </a:lnTo>
                  <a:lnTo>
                    <a:pt x="201" y="371"/>
                  </a:lnTo>
                  <a:lnTo>
                    <a:pt x="187" y="393"/>
                  </a:lnTo>
                  <a:lnTo>
                    <a:pt x="179" y="418"/>
                  </a:lnTo>
                  <a:lnTo>
                    <a:pt x="175" y="444"/>
                  </a:lnTo>
                  <a:lnTo>
                    <a:pt x="179" y="470"/>
                  </a:lnTo>
                  <a:lnTo>
                    <a:pt x="187" y="494"/>
                  </a:lnTo>
                  <a:lnTo>
                    <a:pt x="201" y="516"/>
                  </a:lnTo>
                  <a:lnTo>
                    <a:pt x="219" y="533"/>
                  </a:lnTo>
                  <a:lnTo>
                    <a:pt x="240" y="546"/>
                  </a:lnTo>
                  <a:lnTo>
                    <a:pt x="264" y="556"/>
                  </a:lnTo>
                  <a:lnTo>
                    <a:pt x="291" y="558"/>
                  </a:lnTo>
                  <a:lnTo>
                    <a:pt x="317" y="556"/>
                  </a:lnTo>
                  <a:lnTo>
                    <a:pt x="341" y="546"/>
                  </a:lnTo>
                  <a:lnTo>
                    <a:pt x="362" y="533"/>
                  </a:lnTo>
                  <a:lnTo>
                    <a:pt x="381" y="516"/>
                  </a:lnTo>
                  <a:lnTo>
                    <a:pt x="394" y="494"/>
                  </a:lnTo>
                  <a:lnTo>
                    <a:pt x="402" y="470"/>
                  </a:lnTo>
                  <a:lnTo>
                    <a:pt x="406" y="444"/>
                  </a:lnTo>
                  <a:lnTo>
                    <a:pt x="402" y="418"/>
                  </a:lnTo>
                  <a:lnTo>
                    <a:pt x="394" y="393"/>
                  </a:lnTo>
                  <a:lnTo>
                    <a:pt x="380" y="371"/>
                  </a:lnTo>
                  <a:lnTo>
                    <a:pt x="343" y="408"/>
                  </a:lnTo>
                  <a:lnTo>
                    <a:pt x="350" y="425"/>
                  </a:lnTo>
                  <a:lnTo>
                    <a:pt x="354" y="444"/>
                  </a:lnTo>
                  <a:lnTo>
                    <a:pt x="350" y="464"/>
                  </a:lnTo>
                  <a:lnTo>
                    <a:pt x="341" y="480"/>
                  </a:lnTo>
                  <a:lnTo>
                    <a:pt x="328" y="494"/>
                  </a:lnTo>
                  <a:lnTo>
                    <a:pt x="310" y="503"/>
                  </a:lnTo>
                  <a:lnTo>
                    <a:pt x="291" y="506"/>
                  </a:lnTo>
                  <a:lnTo>
                    <a:pt x="271" y="503"/>
                  </a:lnTo>
                  <a:lnTo>
                    <a:pt x="253" y="494"/>
                  </a:lnTo>
                  <a:lnTo>
                    <a:pt x="240" y="480"/>
                  </a:lnTo>
                  <a:lnTo>
                    <a:pt x="231" y="464"/>
                  </a:lnTo>
                  <a:lnTo>
                    <a:pt x="229" y="444"/>
                  </a:lnTo>
                  <a:lnTo>
                    <a:pt x="231" y="423"/>
                  </a:lnTo>
                  <a:lnTo>
                    <a:pt x="240" y="407"/>
                  </a:lnTo>
                  <a:lnTo>
                    <a:pt x="253" y="393"/>
                  </a:lnTo>
                  <a:lnTo>
                    <a:pt x="271" y="384"/>
                  </a:lnTo>
                  <a:lnTo>
                    <a:pt x="291" y="381"/>
                  </a:lnTo>
                  <a:lnTo>
                    <a:pt x="309" y="383"/>
                  </a:lnTo>
                  <a:lnTo>
                    <a:pt x="326" y="391"/>
                  </a:lnTo>
                  <a:lnTo>
                    <a:pt x="363" y="355"/>
                  </a:lnTo>
                  <a:lnTo>
                    <a:pt x="342" y="341"/>
                  </a:lnTo>
                  <a:lnTo>
                    <a:pt x="317" y="331"/>
                  </a:lnTo>
                  <a:lnTo>
                    <a:pt x="291" y="329"/>
                  </a:lnTo>
                  <a:close/>
                  <a:moveTo>
                    <a:pt x="291" y="252"/>
                  </a:moveTo>
                  <a:lnTo>
                    <a:pt x="257" y="255"/>
                  </a:lnTo>
                  <a:lnTo>
                    <a:pt x="224" y="265"/>
                  </a:lnTo>
                  <a:lnTo>
                    <a:pt x="194" y="279"/>
                  </a:lnTo>
                  <a:lnTo>
                    <a:pt x="168" y="298"/>
                  </a:lnTo>
                  <a:lnTo>
                    <a:pt x="145" y="321"/>
                  </a:lnTo>
                  <a:lnTo>
                    <a:pt x="126" y="348"/>
                  </a:lnTo>
                  <a:lnTo>
                    <a:pt x="111" y="377"/>
                  </a:lnTo>
                  <a:lnTo>
                    <a:pt x="103" y="409"/>
                  </a:lnTo>
                  <a:lnTo>
                    <a:pt x="100" y="444"/>
                  </a:lnTo>
                  <a:lnTo>
                    <a:pt x="103" y="478"/>
                  </a:lnTo>
                  <a:lnTo>
                    <a:pt x="111" y="510"/>
                  </a:lnTo>
                  <a:lnTo>
                    <a:pt x="126" y="541"/>
                  </a:lnTo>
                  <a:lnTo>
                    <a:pt x="145" y="567"/>
                  </a:lnTo>
                  <a:lnTo>
                    <a:pt x="168" y="590"/>
                  </a:lnTo>
                  <a:lnTo>
                    <a:pt x="194" y="609"/>
                  </a:lnTo>
                  <a:lnTo>
                    <a:pt x="224" y="623"/>
                  </a:lnTo>
                  <a:lnTo>
                    <a:pt x="257" y="632"/>
                  </a:lnTo>
                  <a:lnTo>
                    <a:pt x="291" y="635"/>
                  </a:lnTo>
                  <a:lnTo>
                    <a:pt x="326" y="632"/>
                  </a:lnTo>
                  <a:lnTo>
                    <a:pt x="358" y="623"/>
                  </a:lnTo>
                  <a:lnTo>
                    <a:pt x="387" y="609"/>
                  </a:lnTo>
                  <a:lnTo>
                    <a:pt x="414" y="590"/>
                  </a:lnTo>
                  <a:lnTo>
                    <a:pt x="437" y="567"/>
                  </a:lnTo>
                  <a:lnTo>
                    <a:pt x="456" y="541"/>
                  </a:lnTo>
                  <a:lnTo>
                    <a:pt x="470" y="510"/>
                  </a:lnTo>
                  <a:lnTo>
                    <a:pt x="479" y="478"/>
                  </a:lnTo>
                  <a:lnTo>
                    <a:pt x="482" y="444"/>
                  </a:lnTo>
                  <a:lnTo>
                    <a:pt x="479" y="408"/>
                  </a:lnTo>
                  <a:lnTo>
                    <a:pt x="469" y="375"/>
                  </a:lnTo>
                  <a:lnTo>
                    <a:pt x="454" y="344"/>
                  </a:lnTo>
                  <a:lnTo>
                    <a:pt x="434" y="317"/>
                  </a:lnTo>
                  <a:lnTo>
                    <a:pt x="397" y="355"/>
                  </a:lnTo>
                  <a:lnTo>
                    <a:pt x="411" y="374"/>
                  </a:lnTo>
                  <a:lnTo>
                    <a:pt x="421" y="395"/>
                  </a:lnTo>
                  <a:lnTo>
                    <a:pt x="427" y="419"/>
                  </a:lnTo>
                  <a:lnTo>
                    <a:pt x="430" y="444"/>
                  </a:lnTo>
                  <a:lnTo>
                    <a:pt x="426" y="475"/>
                  </a:lnTo>
                  <a:lnTo>
                    <a:pt x="415" y="505"/>
                  </a:lnTo>
                  <a:lnTo>
                    <a:pt x="399" y="530"/>
                  </a:lnTo>
                  <a:lnTo>
                    <a:pt x="378" y="552"/>
                  </a:lnTo>
                  <a:lnTo>
                    <a:pt x="352" y="568"/>
                  </a:lnTo>
                  <a:lnTo>
                    <a:pt x="323" y="578"/>
                  </a:lnTo>
                  <a:lnTo>
                    <a:pt x="291" y="582"/>
                  </a:lnTo>
                  <a:lnTo>
                    <a:pt x="259" y="578"/>
                  </a:lnTo>
                  <a:lnTo>
                    <a:pt x="230" y="568"/>
                  </a:lnTo>
                  <a:lnTo>
                    <a:pt x="204" y="552"/>
                  </a:lnTo>
                  <a:lnTo>
                    <a:pt x="182" y="530"/>
                  </a:lnTo>
                  <a:lnTo>
                    <a:pt x="166" y="505"/>
                  </a:lnTo>
                  <a:lnTo>
                    <a:pt x="155" y="475"/>
                  </a:lnTo>
                  <a:lnTo>
                    <a:pt x="152" y="444"/>
                  </a:lnTo>
                  <a:lnTo>
                    <a:pt x="155" y="412"/>
                  </a:lnTo>
                  <a:lnTo>
                    <a:pt x="166" y="383"/>
                  </a:lnTo>
                  <a:lnTo>
                    <a:pt x="182" y="357"/>
                  </a:lnTo>
                  <a:lnTo>
                    <a:pt x="204" y="336"/>
                  </a:lnTo>
                  <a:lnTo>
                    <a:pt x="230" y="319"/>
                  </a:lnTo>
                  <a:lnTo>
                    <a:pt x="259" y="309"/>
                  </a:lnTo>
                  <a:lnTo>
                    <a:pt x="291" y="305"/>
                  </a:lnTo>
                  <a:lnTo>
                    <a:pt x="316" y="307"/>
                  </a:lnTo>
                  <a:lnTo>
                    <a:pt x="340" y="313"/>
                  </a:lnTo>
                  <a:lnTo>
                    <a:pt x="361" y="324"/>
                  </a:lnTo>
                  <a:lnTo>
                    <a:pt x="380" y="337"/>
                  </a:lnTo>
                  <a:lnTo>
                    <a:pt x="418" y="300"/>
                  </a:lnTo>
                  <a:lnTo>
                    <a:pt x="391" y="280"/>
                  </a:lnTo>
                  <a:lnTo>
                    <a:pt x="360" y="265"/>
                  </a:lnTo>
                  <a:lnTo>
                    <a:pt x="327" y="255"/>
                  </a:lnTo>
                  <a:lnTo>
                    <a:pt x="291" y="252"/>
                  </a:lnTo>
                  <a:close/>
                  <a:moveTo>
                    <a:pt x="291" y="176"/>
                  </a:moveTo>
                  <a:lnTo>
                    <a:pt x="248" y="180"/>
                  </a:lnTo>
                  <a:lnTo>
                    <a:pt x="206" y="190"/>
                  </a:lnTo>
                  <a:lnTo>
                    <a:pt x="168" y="206"/>
                  </a:lnTo>
                  <a:lnTo>
                    <a:pt x="133" y="228"/>
                  </a:lnTo>
                  <a:lnTo>
                    <a:pt x="102" y="254"/>
                  </a:lnTo>
                  <a:lnTo>
                    <a:pt x="75" y="286"/>
                  </a:lnTo>
                  <a:lnTo>
                    <a:pt x="54" y="321"/>
                  </a:lnTo>
                  <a:lnTo>
                    <a:pt x="37" y="360"/>
                  </a:lnTo>
                  <a:lnTo>
                    <a:pt x="28" y="400"/>
                  </a:lnTo>
                  <a:lnTo>
                    <a:pt x="24" y="444"/>
                  </a:lnTo>
                  <a:lnTo>
                    <a:pt x="28" y="487"/>
                  </a:lnTo>
                  <a:lnTo>
                    <a:pt x="37" y="528"/>
                  </a:lnTo>
                  <a:lnTo>
                    <a:pt x="54" y="567"/>
                  </a:lnTo>
                  <a:lnTo>
                    <a:pt x="75" y="601"/>
                  </a:lnTo>
                  <a:lnTo>
                    <a:pt x="102" y="633"/>
                  </a:lnTo>
                  <a:lnTo>
                    <a:pt x="133" y="659"/>
                  </a:lnTo>
                  <a:lnTo>
                    <a:pt x="168" y="681"/>
                  </a:lnTo>
                  <a:lnTo>
                    <a:pt x="206" y="697"/>
                  </a:lnTo>
                  <a:lnTo>
                    <a:pt x="248" y="707"/>
                  </a:lnTo>
                  <a:lnTo>
                    <a:pt x="291" y="711"/>
                  </a:lnTo>
                  <a:lnTo>
                    <a:pt x="334" y="707"/>
                  </a:lnTo>
                  <a:lnTo>
                    <a:pt x="375" y="697"/>
                  </a:lnTo>
                  <a:lnTo>
                    <a:pt x="413" y="681"/>
                  </a:lnTo>
                  <a:lnTo>
                    <a:pt x="449" y="659"/>
                  </a:lnTo>
                  <a:lnTo>
                    <a:pt x="479" y="633"/>
                  </a:lnTo>
                  <a:lnTo>
                    <a:pt x="507" y="601"/>
                  </a:lnTo>
                  <a:lnTo>
                    <a:pt x="528" y="567"/>
                  </a:lnTo>
                  <a:lnTo>
                    <a:pt x="544" y="528"/>
                  </a:lnTo>
                  <a:lnTo>
                    <a:pt x="555" y="487"/>
                  </a:lnTo>
                  <a:lnTo>
                    <a:pt x="559" y="444"/>
                  </a:lnTo>
                  <a:lnTo>
                    <a:pt x="555" y="403"/>
                  </a:lnTo>
                  <a:lnTo>
                    <a:pt x="546" y="364"/>
                  </a:lnTo>
                  <a:lnTo>
                    <a:pt x="531" y="328"/>
                  </a:lnTo>
                  <a:lnTo>
                    <a:pt x="512" y="293"/>
                  </a:lnTo>
                  <a:lnTo>
                    <a:pt x="488" y="264"/>
                  </a:lnTo>
                  <a:lnTo>
                    <a:pt x="451" y="300"/>
                  </a:lnTo>
                  <a:lnTo>
                    <a:pt x="470" y="324"/>
                  </a:lnTo>
                  <a:lnTo>
                    <a:pt x="485" y="351"/>
                  </a:lnTo>
                  <a:lnTo>
                    <a:pt x="496" y="381"/>
                  </a:lnTo>
                  <a:lnTo>
                    <a:pt x="503" y="412"/>
                  </a:lnTo>
                  <a:lnTo>
                    <a:pt x="505" y="444"/>
                  </a:lnTo>
                  <a:lnTo>
                    <a:pt x="502" y="483"/>
                  </a:lnTo>
                  <a:lnTo>
                    <a:pt x="492" y="518"/>
                  </a:lnTo>
                  <a:lnTo>
                    <a:pt x="477" y="552"/>
                  </a:lnTo>
                  <a:lnTo>
                    <a:pt x="456" y="582"/>
                  </a:lnTo>
                  <a:lnTo>
                    <a:pt x="430" y="608"/>
                  </a:lnTo>
                  <a:lnTo>
                    <a:pt x="399" y="629"/>
                  </a:lnTo>
                  <a:lnTo>
                    <a:pt x="366" y="645"/>
                  </a:lnTo>
                  <a:lnTo>
                    <a:pt x="329" y="655"/>
                  </a:lnTo>
                  <a:lnTo>
                    <a:pt x="291" y="659"/>
                  </a:lnTo>
                  <a:lnTo>
                    <a:pt x="252" y="655"/>
                  </a:lnTo>
                  <a:lnTo>
                    <a:pt x="216" y="645"/>
                  </a:lnTo>
                  <a:lnTo>
                    <a:pt x="182" y="629"/>
                  </a:lnTo>
                  <a:lnTo>
                    <a:pt x="153" y="608"/>
                  </a:lnTo>
                  <a:lnTo>
                    <a:pt x="127" y="582"/>
                  </a:lnTo>
                  <a:lnTo>
                    <a:pt x="106" y="552"/>
                  </a:lnTo>
                  <a:lnTo>
                    <a:pt x="89" y="518"/>
                  </a:lnTo>
                  <a:lnTo>
                    <a:pt x="80" y="483"/>
                  </a:lnTo>
                  <a:lnTo>
                    <a:pt x="76" y="444"/>
                  </a:lnTo>
                  <a:lnTo>
                    <a:pt x="80" y="404"/>
                  </a:lnTo>
                  <a:lnTo>
                    <a:pt x="89" y="369"/>
                  </a:lnTo>
                  <a:lnTo>
                    <a:pt x="106" y="335"/>
                  </a:lnTo>
                  <a:lnTo>
                    <a:pt x="127" y="305"/>
                  </a:lnTo>
                  <a:lnTo>
                    <a:pt x="153" y="279"/>
                  </a:lnTo>
                  <a:lnTo>
                    <a:pt x="182" y="258"/>
                  </a:lnTo>
                  <a:lnTo>
                    <a:pt x="216" y="242"/>
                  </a:lnTo>
                  <a:lnTo>
                    <a:pt x="252" y="232"/>
                  </a:lnTo>
                  <a:lnTo>
                    <a:pt x="291" y="228"/>
                  </a:lnTo>
                  <a:lnTo>
                    <a:pt x="323" y="231"/>
                  </a:lnTo>
                  <a:lnTo>
                    <a:pt x="354" y="238"/>
                  </a:lnTo>
                  <a:lnTo>
                    <a:pt x="384" y="250"/>
                  </a:lnTo>
                  <a:lnTo>
                    <a:pt x="410" y="265"/>
                  </a:lnTo>
                  <a:lnTo>
                    <a:pt x="434" y="284"/>
                  </a:lnTo>
                  <a:lnTo>
                    <a:pt x="471" y="246"/>
                  </a:lnTo>
                  <a:lnTo>
                    <a:pt x="440" y="222"/>
                  </a:lnTo>
                  <a:lnTo>
                    <a:pt x="407" y="203"/>
                  </a:lnTo>
                  <a:lnTo>
                    <a:pt x="371" y="188"/>
                  </a:lnTo>
                  <a:lnTo>
                    <a:pt x="331" y="180"/>
                  </a:lnTo>
                  <a:lnTo>
                    <a:pt x="291" y="176"/>
                  </a:lnTo>
                  <a:close/>
                  <a:moveTo>
                    <a:pt x="639" y="112"/>
                  </a:moveTo>
                  <a:lnTo>
                    <a:pt x="548" y="203"/>
                  </a:lnTo>
                  <a:lnTo>
                    <a:pt x="576" y="203"/>
                  </a:lnTo>
                  <a:lnTo>
                    <a:pt x="593" y="201"/>
                  </a:lnTo>
                  <a:lnTo>
                    <a:pt x="608" y="195"/>
                  </a:lnTo>
                  <a:lnTo>
                    <a:pt x="622" y="184"/>
                  </a:lnTo>
                  <a:lnTo>
                    <a:pt x="693" y="112"/>
                  </a:lnTo>
                  <a:lnTo>
                    <a:pt x="639" y="112"/>
                  </a:lnTo>
                  <a:close/>
                  <a:moveTo>
                    <a:pt x="621" y="41"/>
                  </a:moveTo>
                  <a:lnTo>
                    <a:pt x="550" y="112"/>
                  </a:lnTo>
                  <a:lnTo>
                    <a:pt x="540" y="125"/>
                  </a:lnTo>
                  <a:lnTo>
                    <a:pt x="534" y="141"/>
                  </a:lnTo>
                  <a:lnTo>
                    <a:pt x="531" y="158"/>
                  </a:lnTo>
                  <a:lnTo>
                    <a:pt x="531" y="187"/>
                  </a:lnTo>
                  <a:lnTo>
                    <a:pt x="621" y="96"/>
                  </a:lnTo>
                  <a:lnTo>
                    <a:pt x="621" y="41"/>
                  </a:lnTo>
                  <a:close/>
                  <a:moveTo>
                    <a:pt x="634" y="0"/>
                  </a:moveTo>
                  <a:lnTo>
                    <a:pt x="638" y="1"/>
                  </a:lnTo>
                  <a:lnTo>
                    <a:pt x="641" y="3"/>
                  </a:lnTo>
                  <a:lnTo>
                    <a:pt x="644" y="6"/>
                  </a:lnTo>
                  <a:lnTo>
                    <a:pt x="645" y="8"/>
                  </a:lnTo>
                  <a:lnTo>
                    <a:pt x="645" y="12"/>
                  </a:lnTo>
                  <a:lnTo>
                    <a:pt x="645" y="89"/>
                  </a:lnTo>
                  <a:lnTo>
                    <a:pt x="722" y="89"/>
                  </a:lnTo>
                  <a:lnTo>
                    <a:pt x="725" y="90"/>
                  </a:lnTo>
                  <a:lnTo>
                    <a:pt x="729" y="91"/>
                  </a:lnTo>
                  <a:lnTo>
                    <a:pt x="731" y="93"/>
                  </a:lnTo>
                  <a:lnTo>
                    <a:pt x="734" y="97"/>
                  </a:lnTo>
                  <a:lnTo>
                    <a:pt x="734" y="99"/>
                  </a:lnTo>
                  <a:lnTo>
                    <a:pt x="734" y="103"/>
                  </a:lnTo>
                  <a:lnTo>
                    <a:pt x="732" y="106"/>
                  </a:lnTo>
                  <a:lnTo>
                    <a:pt x="731" y="110"/>
                  </a:lnTo>
                  <a:lnTo>
                    <a:pt x="639" y="201"/>
                  </a:lnTo>
                  <a:lnTo>
                    <a:pt x="620" y="215"/>
                  </a:lnTo>
                  <a:lnTo>
                    <a:pt x="600" y="223"/>
                  </a:lnTo>
                  <a:lnTo>
                    <a:pt x="576" y="227"/>
                  </a:lnTo>
                  <a:lnTo>
                    <a:pt x="524" y="227"/>
                  </a:lnTo>
                  <a:lnTo>
                    <a:pt x="505" y="246"/>
                  </a:lnTo>
                  <a:lnTo>
                    <a:pt x="531" y="279"/>
                  </a:lnTo>
                  <a:lnTo>
                    <a:pt x="553" y="317"/>
                  </a:lnTo>
                  <a:lnTo>
                    <a:pt x="568" y="356"/>
                  </a:lnTo>
                  <a:lnTo>
                    <a:pt x="579" y="399"/>
                  </a:lnTo>
                  <a:lnTo>
                    <a:pt x="582" y="444"/>
                  </a:lnTo>
                  <a:lnTo>
                    <a:pt x="579" y="486"/>
                  </a:lnTo>
                  <a:lnTo>
                    <a:pt x="569" y="528"/>
                  </a:lnTo>
                  <a:lnTo>
                    <a:pt x="555" y="567"/>
                  </a:lnTo>
                  <a:lnTo>
                    <a:pt x="535" y="602"/>
                  </a:lnTo>
                  <a:lnTo>
                    <a:pt x="510" y="634"/>
                  </a:lnTo>
                  <a:lnTo>
                    <a:pt x="482" y="664"/>
                  </a:lnTo>
                  <a:lnTo>
                    <a:pt x="450" y="687"/>
                  </a:lnTo>
                  <a:lnTo>
                    <a:pt x="413" y="707"/>
                  </a:lnTo>
                  <a:lnTo>
                    <a:pt x="375" y="723"/>
                  </a:lnTo>
                  <a:lnTo>
                    <a:pt x="334" y="731"/>
                  </a:lnTo>
                  <a:lnTo>
                    <a:pt x="291" y="735"/>
                  </a:lnTo>
                  <a:lnTo>
                    <a:pt x="248" y="731"/>
                  </a:lnTo>
                  <a:lnTo>
                    <a:pt x="207" y="723"/>
                  </a:lnTo>
                  <a:lnTo>
                    <a:pt x="168" y="707"/>
                  </a:lnTo>
                  <a:lnTo>
                    <a:pt x="133" y="687"/>
                  </a:lnTo>
                  <a:lnTo>
                    <a:pt x="100" y="664"/>
                  </a:lnTo>
                  <a:lnTo>
                    <a:pt x="71" y="634"/>
                  </a:lnTo>
                  <a:lnTo>
                    <a:pt x="46" y="602"/>
                  </a:lnTo>
                  <a:lnTo>
                    <a:pt x="28" y="567"/>
                  </a:lnTo>
                  <a:lnTo>
                    <a:pt x="12" y="528"/>
                  </a:lnTo>
                  <a:lnTo>
                    <a:pt x="3" y="486"/>
                  </a:lnTo>
                  <a:lnTo>
                    <a:pt x="0" y="444"/>
                  </a:lnTo>
                  <a:lnTo>
                    <a:pt x="3" y="401"/>
                  </a:lnTo>
                  <a:lnTo>
                    <a:pt x="12" y="360"/>
                  </a:lnTo>
                  <a:lnTo>
                    <a:pt x="28" y="321"/>
                  </a:lnTo>
                  <a:lnTo>
                    <a:pt x="46" y="285"/>
                  </a:lnTo>
                  <a:lnTo>
                    <a:pt x="71" y="253"/>
                  </a:lnTo>
                  <a:lnTo>
                    <a:pt x="100" y="223"/>
                  </a:lnTo>
                  <a:lnTo>
                    <a:pt x="133" y="200"/>
                  </a:lnTo>
                  <a:lnTo>
                    <a:pt x="168" y="180"/>
                  </a:lnTo>
                  <a:lnTo>
                    <a:pt x="207" y="164"/>
                  </a:lnTo>
                  <a:lnTo>
                    <a:pt x="248" y="156"/>
                  </a:lnTo>
                  <a:lnTo>
                    <a:pt x="291" y="153"/>
                  </a:lnTo>
                  <a:lnTo>
                    <a:pt x="336" y="156"/>
                  </a:lnTo>
                  <a:lnTo>
                    <a:pt x="378" y="166"/>
                  </a:lnTo>
                  <a:lnTo>
                    <a:pt x="418" y="182"/>
                  </a:lnTo>
                  <a:lnTo>
                    <a:pt x="454" y="203"/>
                  </a:lnTo>
                  <a:lnTo>
                    <a:pt x="488" y="229"/>
                  </a:lnTo>
                  <a:lnTo>
                    <a:pt x="508" y="210"/>
                  </a:lnTo>
                  <a:lnTo>
                    <a:pt x="508" y="158"/>
                  </a:lnTo>
                  <a:lnTo>
                    <a:pt x="510" y="135"/>
                  </a:lnTo>
                  <a:lnTo>
                    <a:pt x="520" y="113"/>
                  </a:lnTo>
                  <a:lnTo>
                    <a:pt x="534" y="96"/>
                  </a:lnTo>
                  <a:lnTo>
                    <a:pt x="625" y="3"/>
                  </a:lnTo>
                  <a:lnTo>
                    <a:pt x="628" y="1"/>
                  </a:lnTo>
                  <a:lnTo>
                    <a:pt x="631" y="0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897;p23">
              <a:extLst>
                <a:ext uri="{FF2B5EF4-FFF2-40B4-BE49-F238E27FC236}">
                  <a16:creationId xmlns:a16="http://schemas.microsoft.com/office/drawing/2014/main" id="{575BD1AC-1F7E-BC4C-8F38-EB5F4FB37053}"/>
                </a:ext>
              </a:extLst>
            </p:cNvPr>
            <p:cNvSpPr txBox="1"/>
            <p:nvPr/>
          </p:nvSpPr>
          <p:spPr>
            <a:xfrm>
              <a:off x="6077843" y="4374787"/>
              <a:ext cx="110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zh-CN" altLang="en-US" sz="1400" b="1" kern="0" dirty="0">
                  <a:solidFill>
                    <a:srgbClr val="3F3F3F"/>
                  </a:solidFill>
                  <a:latin typeface="Arial"/>
                  <a:cs typeface="Arial"/>
                  <a:sym typeface="Arial"/>
                </a:rPr>
                <a:t>社群網絡</a:t>
              </a:r>
              <a:endParaRPr lang="en-US" altLang="zh-CN" sz="1400" b="1" kern="0" dirty="0">
                <a:solidFill>
                  <a:srgbClr val="3F3F3F"/>
                </a:solidFill>
                <a:latin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</a:pPr>
              <a:r>
                <a:rPr lang="zh-CN" altLang="en-US" sz="1200" kern="0" dirty="0">
                  <a:solidFill>
                    <a:srgbClr val="3F3F3F"/>
                  </a:solidFill>
                  <a:latin typeface="Arial"/>
                  <a:cs typeface="Arial"/>
                  <a:sym typeface="Arial"/>
                </a:rPr>
                <a:t>協同效應</a:t>
              </a:r>
              <a:endParaRPr sz="1200" kern="0" dirty="0">
                <a:solidFill>
                  <a:srgbClr val="3F3F3F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2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37"/>
          <p:cNvSpPr/>
          <p:nvPr/>
        </p:nvSpPr>
        <p:spPr>
          <a:xfrm>
            <a:off x="6544248" y="1524000"/>
            <a:ext cx="4648500" cy="449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37"/>
          <p:cNvSpPr/>
          <p:nvPr/>
        </p:nvSpPr>
        <p:spPr>
          <a:xfrm>
            <a:off x="8217946" y="2066926"/>
            <a:ext cx="1689642" cy="1726813"/>
          </a:xfrm>
          <a:custGeom>
            <a:avLst/>
            <a:gdLst/>
            <a:ahLst/>
            <a:cxnLst/>
            <a:rect l="l" t="t" r="r" b="b"/>
            <a:pathLst>
              <a:path w="1689642" h="1726813" extrusionOk="0">
                <a:moveTo>
                  <a:pt x="749223" y="1726813"/>
                </a:moveTo>
                <a:cubicBezTo>
                  <a:pt x="561046" y="1532209"/>
                  <a:pt x="259266" y="1258384"/>
                  <a:pt x="184692" y="1143000"/>
                </a:cubicBezTo>
                <a:cubicBezTo>
                  <a:pt x="223721" y="1106836"/>
                  <a:pt x="332562" y="1111753"/>
                  <a:pt x="301780" y="1034508"/>
                </a:cubicBezTo>
                <a:lnTo>
                  <a:pt x="0" y="679528"/>
                </a:lnTo>
                <a:lnTo>
                  <a:pt x="222792" y="638175"/>
                </a:lnTo>
                <a:cubicBezTo>
                  <a:pt x="277386" y="588420"/>
                  <a:pt x="264067" y="446087"/>
                  <a:pt x="327567" y="381000"/>
                </a:cubicBezTo>
                <a:cubicBezTo>
                  <a:pt x="391067" y="315913"/>
                  <a:pt x="497777" y="251676"/>
                  <a:pt x="603792" y="247650"/>
                </a:cubicBezTo>
                <a:lnTo>
                  <a:pt x="651417" y="0"/>
                </a:lnTo>
                <a:lnTo>
                  <a:pt x="1000589" y="306891"/>
                </a:lnTo>
                <a:lnTo>
                  <a:pt x="1099092" y="219075"/>
                </a:lnTo>
                <a:lnTo>
                  <a:pt x="1689642" y="781050"/>
                </a:lnTo>
                <a:cubicBezTo>
                  <a:pt x="1631331" y="1032340"/>
                  <a:pt x="1000048" y="1666488"/>
                  <a:pt x="749223" y="1726813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29803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360000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37"/>
          <p:cNvSpPr txBox="1">
            <a:spLocks noGrp="1"/>
          </p:cNvSpPr>
          <p:nvPr>
            <p:ph type="title"/>
          </p:nvPr>
        </p:nvSpPr>
        <p:spPr>
          <a:xfrm>
            <a:off x="611029" y="274639"/>
            <a:ext cx="10969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endParaRPr dirty="0"/>
          </a:p>
        </p:txBody>
      </p:sp>
      <p:cxnSp>
        <p:nvCxnSpPr>
          <p:cNvPr id="2039" name="Google Shape;2039;p37"/>
          <p:cNvCxnSpPr/>
          <p:nvPr/>
        </p:nvCxnSpPr>
        <p:spPr>
          <a:xfrm>
            <a:off x="7130050" y="3855189"/>
            <a:ext cx="3476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0" name="Google Shape;2040;p37"/>
          <p:cNvSpPr txBox="1"/>
          <p:nvPr/>
        </p:nvSpPr>
        <p:spPr>
          <a:xfrm>
            <a:off x="7242638" y="4807651"/>
            <a:ext cx="3251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algn="ctr">
              <a:buClr>
                <a:srgbClr val="000000"/>
              </a:buClr>
            </a:pPr>
            <a:r>
              <a:rPr lang="zh-CN" altLang="en-US" sz="16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社群媒體介紹</a:t>
            </a:r>
            <a:endParaRPr lang="en-US" altLang="zh-CN" sz="16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0" lvl="1" algn="ctr">
              <a:buClr>
                <a:srgbClr val="000000"/>
              </a:buClr>
            </a:pPr>
            <a:r>
              <a:rPr lang="zh-CN" altLang="en-US" sz="16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全面啟動數位佈局</a:t>
            </a:r>
            <a:endParaRPr lang="en-US" altLang="zh-CN" sz="16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0" lvl="1" algn="ctr">
              <a:buClr>
                <a:srgbClr val="000000"/>
              </a:buClr>
            </a:pPr>
            <a:r>
              <a:rPr lang="zh-CN" altLang="en-US" sz="16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精準觀測之案例</a:t>
            </a:r>
            <a:endParaRPr lang="en-US" altLang="zh-CN" sz="16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marL="0" lvl="1" algn="ctr">
              <a:buClr>
                <a:srgbClr val="000000"/>
              </a:buClr>
            </a:pPr>
            <a:r>
              <a:rPr lang="zh-TW" altLang="en-US" sz="16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實務演練</a:t>
            </a:r>
          </a:p>
        </p:txBody>
      </p:sp>
      <p:sp>
        <p:nvSpPr>
          <p:cNvPr id="2041" name="Google Shape;2041;p37"/>
          <p:cNvSpPr txBox="1"/>
          <p:nvPr/>
        </p:nvSpPr>
        <p:spPr>
          <a:xfrm>
            <a:off x="7264828" y="4150569"/>
            <a:ext cx="320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CN" altLang="en-US" sz="3000" b="1" kern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社群媒體</a:t>
            </a:r>
            <a:endParaRPr sz="3000" b="1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2" name="Google Shape;2042;p37"/>
          <p:cNvGrpSpPr/>
          <p:nvPr/>
        </p:nvGrpSpPr>
        <p:grpSpPr>
          <a:xfrm>
            <a:off x="8202986" y="2065742"/>
            <a:ext cx="1330823" cy="1436007"/>
            <a:chOff x="942975" y="1485900"/>
            <a:chExt cx="461963" cy="498475"/>
          </a:xfrm>
        </p:grpSpPr>
        <p:sp>
          <p:nvSpPr>
            <p:cNvPr id="2043" name="Google Shape;2043;p37"/>
            <p:cNvSpPr/>
            <p:nvPr/>
          </p:nvSpPr>
          <p:spPr>
            <a:xfrm>
              <a:off x="1017588" y="1558925"/>
              <a:ext cx="312738" cy="425450"/>
            </a:xfrm>
            <a:custGeom>
              <a:avLst/>
              <a:gdLst/>
              <a:ahLst/>
              <a:cxnLst/>
              <a:rect l="l" t="t" r="r" b="b"/>
              <a:pathLst>
                <a:path w="395" h="536" extrusionOk="0">
                  <a:moveTo>
                    <a:pt x="151" y="419"/>
                  </a:moveTo>
                  <a:lnTo>
                    <a:pt x="151" y="477"/>
                  </a:lnTo>
                  <a:lnTo>
                    <a:pt x="162" y="477"/>
                  </a:lnTo>
                  <a:lnTo>
                    <a:pt x="166" y="478"/>
                  </a:lnTo>
                  <a:lnTo>
                    <a:pt x="170" y="479"/>
                  </a:lnTo>
                  <a:lnTo>
                    <a:pt x="172" y="481"/>
                  </a:lnTo>
                  <a:lnTo>
                    <a:pt x="174" y="485"/>
                  </a:lnTo>
                  <a:lnTo>
                    <a:pt x="174" y="488"/>
                  </a:lnTo>
                  <a:lnTo>
                    <a:pt x="174" y="512"/>
                  </a:lnTo>
                  <a:lnTo>
                    <a:pt x="220" y="512"/>
                  </a:lnTo>
                  <a:lnTo>
                    <a:pt x="220" y="488"/>
                  </a:lnTo>
                  <a:lnTo>
                    <a:pt x="222" y="485"/>
                  </a:lnTo>
                  <a:lnTo>
                    <a:pt x="223" y="481"/>
                  </a:lnTo>
                  <a:lnTo>
                    <a:pt x="225" y="479"/>
                  </a:lnTo>
                  <a:lnTo>
                    <a:pt x="229" y="478"/>
                  </a:lnTo>
                  <a:lnTo>
                    <a:pt x="232" y="477"/>
                  </a:lnTo>
                  <a:lnTo>
                    <a:pt x="244" y="477"/>
                  </a:lnTo>
                  <a:lnTo>
                    <a:pt x="244" y="419"/>
                  </a:lnTo>
                  <a:lnTo>
                    <a:pt x="151" y="419"/>
                  </a:lnTo>
                  <a:close/>
                  <a:moveTo>
                    <a:pt x="198" y="23"/>
                  </a:moveTo>
                  <a:lnTo>
                    <a:pt x="162" y="27"/>
                  </a:lnTo>
                  <a:lnTo>
                    <a:pt x="129" y="38"/>
                  </a:lnTo>
                  <a:lnTo>
                    <a:pt x="100" y="53"/>
                  </a:lnTo>
                  <a:lnTo>
                    <a:pt x="75" y="74"/>
                  </a:lnTo>
                  <a:lnTo>
                    <a:pt x="54" y="100"/>
                  </a:lnTo>
                  <a:lnTo>
                    <a:pt x="37" y="130"/>
                  </a:lnTo>
                  <a:lnTo>
                    <a:pt x="26" y="163"/>
                  </a:lnTo>
                  <a:lnTo>
                    <a:pt x="23" y="197"/>
                  </a:lnTo>
                  <a:lnTo>
                    <a:pt x="26" y="229"/>
                  </a:lnTo>
                  <a:lnTo>
                    <a:pt x="35" y="260"/>
                  </a:lnTo>
                  <a:lnTo>
                    <a:pt x="48" y="287"/>
                  </a:lnTo>
                  <a:lnTo>
                    <a:pt x="65" y="312"/>
                  </a:lnTo>
                  <a:lnTo>
                    <a:pt x="88" y="333"/>
                  </a:lnTo>
                  <a:lnTo>
                    <a:pt x="114" y="351"/>
                  </a:lnTo>
                  <a:lnTo>
                    <a:pt x="144" y="363"/>
                  </a:lnTo>
                  <a:lnTo>
                    <a:pt x="146" y="365"/>
                  </a:lnTo>
                  <a:lnTo>
                    <a:pt x="149" y="368"/>
                  </a:lnTo>
                  <a:lnTo>
                    <a:pt x="151" y="371"/>
                  </a:lnTo>
                  <a:lnTo>
                    <a:pt x="151" y="375"/>
                  </a:lnTo>
                  <a:lnTo>
                    <a:pt x="151" y="396"/>
                  </a:lnTo>
                  <a:lnTo>
                    <a:pt x="244" y="396"/>
                  </a:lnTo>
                  <a:lnTo>
                    <a:pt x="244" y="375"/>
                  </a:lnTo>
                  <a:lnTo>
                    <a:pt x="245" y="371"/>
                  </a:lnTo>
                  <a:lnTo>
                    <a:pt x="246" y="368"/>
                  </a:lnTo>
                  <a:lnTo>
                    <a:pt x="249" y="365"/>
                  </a:lnTo>
                  <a:lnTo>
                    <a:pt x="252" y="363"/>
                  </a:lnTo>
                  <a:lnTo>
                    <a:pt x="282" y="351"/>
                  </a:lnTo>
                  <a:lnTo>
                    <a:pt x="308" y="333"/>
                  </a:lnTo>
                  <a:lnTo>
                    <a:pt x="329" y="312"/>
                  </a:lnTo>
                  <a:lnTo>
                    <a:pt x="347" y="287"/>
                  </a:lnTo>
                  <a:lnTo>
                    <a:pt x="361" y="260"/>
                  </a:lnTo>
                  <a:lnTo>
                    <a:pt x="369" y="229"/>
                  </a:lnTo>
                  <a:lnTo>
                    <a:pt x="372" y="197"/>
                  </a:lnTo>
                  <a:lnTo>
                    <a:pt x="368" y="163"/>
                  </a:lnTo>
                  <a:lnTo>
                    <a:pt x="359" y="130"/>
                  </a:lnTo>
                  <a:lnTo>
                    <a:pt x="342" y="100"/>
                  </a:lnTo>
                  <a:lnTo>
                    <a:pt x="321" y="74"/>
                  </a:lnTo>
                  <a:lnTo>
                    <a:pt x="295" y="53"/>
                  </a:lnTo>
                  <a:lnTo>
                    <a:pt x="265" y="38"/>
                  </a:lnTo>
                  <a:lnTo>
                    <a:pt x="232" y="27"/>
                  </a:lnTo>
                  <a:lnTo>
                    <a:pt x="198" y="23"/>
                  </a:lnTo>
                  <a:close/>
                  <a:moveTo>
                    <a:pt x="198" y="0"/>
                  </a:moveTo>
                  <a:lnTo>
                    <a:pt x="233" y="3"/>
                  </a:lnTo>
                  <a:lnTo>
                    <a:pt x="267" y="13"/>
                  </a:lnTo>
                  <a:lnTo>
                    <a:pt x="297" y="27"/>
                  </a:lnTo>
                  <a:lnTo>
                    <a:pt x="325" y="47"/>
                  </a:lnTo>
                  <a:lnTo>
                    <a:pt x="349" y="71"/>
                  </a:lnTo>
                  <a:lnTo>
                    <a:pt x="368" y="98"/>
                  </a:lnTo>
                  <a:lnTo>
                    <a:pt x="382" y="129"/>
                  </a:lnTo>
                  <a:lnTo>
                    <a:pt x="392" y="162"/>
                  </a:lnTo>
                  <a:lnTo>
                    <a:pt x="395" y="197"/>
                  </a:lnTo>
                  <a:lnTo>
                    <a:pt x="392" y="233"/>
                  </a:lnTo>
                  <a:lnTo>
                    <a:pt x="384" y="266"/>
                  </a:lnTo>
                  <a:lnTo>
                    <a:pt x="369" y="297"/>
                  </a:lnTo>
                  <a:lnTo>
                    <a:pt x="351" y="324"/>
                  </a:lnTo>
                  <a:lnTo>
                    <a:pt x="327" y="348"/>
                  </a:lnTo>
                  <a:lnTo>
                    <a:pt x="299" y="368"/>
                  </a:lnTo>
                  <a:lnTo>
                    <a:pt x="268" y="383"/>
                  </a:lnTo>
                  <a:lnTo>
                    <a:pt x="268" y="488"/>
                  </a:lnTo>
                  <a:lnTo>
                    <a:pt x="267" y="492"/>
                  </a:lnTo>
                  <a:lnTo>
                    <a:pt x="265" y="495"/>
                  </a:lnTo>
                  <a:lnTo>
                    <a:pt x="263" y="498"/>
                  </a:lnTo>
                  <a:lnTo>
                    <a:pt x="259" y="500"/>
                  </a:lnTo>
                  <a:lnTo>
                    <a:pt x="256" y="500"/>
                  </a:lnTo>
                  <a:lnTo>
                    <a:pt x="244" y="500"/>
                  </a:lnTo>
                  <a:lnTo>
                    <a:pt x="244" y="524"/>
                  </a:lnTo>
                  <a:lnTo>
                    <a:pt x="244" y="527"/>
                  </a:lnTo>
                  <a:lnTo>
                    <a:pt x="242" y="531"/>
                  </a:lnTo>
                  <a:lnTo>
                    <a:pt x="239" y="533"/>
                  </a:lnTo>
                  <a:lnTo>
                    <a:pt x="236" y="535"/>
                  </a:lnTo>
                  <a:lnTo>
                    <a:pt x="232" y="536"/>
                  </a:lnTo>
                  <a:lnTo>
                    <a:pt x="162" y="536"/>
                  </a:lnTo>
                  <a:lnTo>
                    <a:pt x="159" y="535"/>
                  </a:lnTo>
                  <a:lnTo>
                    <a:pt x="155" y="533"/>
                  </a:lnTo>
                  <a:lnTo>
                    <a:pt x="153" y="531"/>
                  </a:lnTo>
                  <a:lnTo>
                    <a:pt x="152" y="527"/>
                  </a:lnTo>
                  <a:lnTo>
                    <a:pt x="151" y="524"/>
                  </a:lnTo>
                  <a:lnTo>
                    <a:pt x="151" y="500"/>
                  </a:lnTo>
                  <a:lnTo>
                    <a:pt x="140" y="500"/>
                  </a:lnTo>
                  <a:lnTo>
                    <a:pt x="136" y="500"/>
                  </a:lnTo>
                  <a:lnTo>
                    <a:pt x="133" y="498"/>
                  </a:lnTo>
                  <a:lnTo>
                    <a:pt x="131" y="495"/>
                  </a:lnTo>
                  <a:lnTo>
                    <a:pt x="128" y="492"/>
                  </a:lnTo>
                  <a:lnTo>
                    <a:pt x="128" y="488"/>
                  </a:lnTo>
                  <a:lnTo>
                    <a:pt x="128" y="383"/>
                  </a:lnTo>
                  <a:lnTo>
                    <a:pt x="96" y="368"/>
                  </a:lnTo>
                  <a:lnTo>
                    <a:pt x="69" y="348"/>
                  </a:lnTo>
                  <a:lnTo>
                    <a:pt x="45" y="324"/>
                  </a:lnTo>
                  <a:lnTo>
                    <a:pt x="26" y="297"/>
                  </a:lnTo>
                  <a:lnTo>
                    <a:pt x="12" y="266"/>
                  </a:lnTo>
                  <a:lnTo>
                    <a:pt x="3" y="233"/>
                  </a:lnTo>
                  <a:lnTo>
                    <a:pt x="0" y="197"/>
                  </a:lnTo>
                  <a:lnTo>
                    <a:pt x="3" y="162"/>
                  </a:lnTo>
                  <a:lnTo>
                    <a:pt x="12" y="129"/>
                  </a:lnTo>
                  <a:lnTo>
                    <a:pt x="26" y="98"/>
                  </a:lnTo>
                  <a:lnTo>
                    <a:pt x="47" y="71"/>
                  </a:lnTo>
                  <a:lnTo>
                    <a:pt x="70" y="47"/>
                  </a:lnTo>
                  <a:lnTo>
                    <a:pt x="97" y="27"/>
                  </a:lnTo>
                  <a:lnTo>
                    <a:pt x="129" y="13"/>
                  </a:lnTo>
                  <a:lnTo>
                    <a:pt x="162" y="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1165225" y="1485900"/>
              <a:ext cx="17463" cy="55563"/>
            </a:xfrm>
            <a:custGeom>
              <a:avLst/>
              <a:gdLst/>
              <a:ahLst/>
              <a:cxnLst/>
              <a:rect l="l" t="t" r="r" b="b"/>
              <a:pathLst>
                <a:path w="24" h="69" extrusionOk="0">
                  <a:moveTo>
                    <a:pt x="12" y="0"/>
                  </a:moveTo>
                  <a:lnTo>
                    <a:pt x="16" y="0"/>
                  </a:lnTo>
                  <a:lnTo>
                    <a:pt x="19" y="1"/>
                  </a:lnTo>
                  <a:lnTo>
                    <a:pt x="21" y="4"/>
                  </a:lnTo>
                  <a:lnTo>
                    <a:pt x="23" y="7"/>
                  </a:lnTo>
                  <a:lnTo>
                    <a:pt x="24" y="10"/>
                  </a:lnTo>
                  <a:lnTo>
                    <a:pt x="24" y="58"/>
                  </a:lnTo>
                  <a:lnTo>
                    <a:pt x="23" y="61"/>
                  </a:lnTo>
                  <a:lnTo>
                    <a:pt x="21" y="65"/>
                  </a:lnTo>
                  <a:lnTo>
                    <a:pt x="19" y="67"/>
                  </a:lnTo>
                  <a:lnTo>
                    <a:pt x="16" y="68"/>
                  </a:lnTo>
                  <a:lnTo>
                    <a:pt x="12" y="69"/>
                  </a:lnTo>
                  <a:lnTo>
                    <a:pt x="8" y="68"/>
                  </a:lnTo>
                  <a:lnTo>
                    <a:pt x="5" y="67"/>
                  </a:lnTo>
                  <a:lnTo>
                    <a:pt x="3" y="65"/>
                  </a:lnTo>
                  <a:lnTo>
                    <a:pt x="0" y="61"/>
                  </a:lnTo>
                  <a:lnTo>
                    <a:pt x="0" y="58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1349375" y="1708150"/>
              <a:ext cx="55563" cy="17463"/>
            </a:xfrm>
            <a:custGeom>
              <a:avLst/>
              <a:gdLst/>
              <a:ahLst/>
              <a:cxnLst/>
              <a:rect l="l" t="t" r="r" b="b"/>
              <a:pathLst>
                <a:path w="70" h="22" extrusionOk="0">
                  <a:moveTo>
                    <a:pt x="11" y="0"/>
                  </a:moveTo>
                  <a:lnTo>
                    <a:pt x="58" y="0"/>
                  </a:lnTo>
                  <a:lnTo>
                    <a:pt x="62" y="0"/>
                  </a:lnTo>
                  <a:lnTo>
                    <a:pt x="65" y="1"/>
                  </a:lnTo>
                  <a:lnTo>
                    <a:pt x="68" y="4"/>
                  </a:lnTo>
                  <a:lnTo>
                    <a:pt x="69" y="7"/>
                  </a:lnTo>
                  <a:lnTo>
                    <a:pt x="70" y="10"/>
                  </a:lnTo>
                  <a:lnTo>
                    <a:pt x="69" y="15"/>
                  </a:lnTo>
                  <a:lnTo>
                    <a:pt x="68" y="17"/>
                  </a:lnTo>
                  <a:lnTo>
                    <a:pt x="65" y="20"/>
                  </a:lnTo>
                  <a:lnTo>
                    <a:pt x="62" y="22"/>
                  </a:lnTo>
                  <a:lnTo>
                    <a:pt x="58" y="22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5" y="20"/>
                  </a:lnTo>
                  <a:lnTo>
                    <a:pt x="3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4"/>
                  </a:lnTo>
                  <a:lnTo>
                    <a:pt x="5" y="1"/>
                  </a:lnTo>
                  <a:lnTo>
                    <a:pt x="7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942975" y="1708150"/>
              <a:ext cx="55563" cy="17463"/>
            </a:xfrm>
            <a:custGeom>
              <a:avLst/>
              <a:gdLst/>
              <a:ahLst/>
              <a:cxnLst/>
              <a:rect l="l" t="t" r="r" b="b"/>
              <a:pathLst>
                <a:path w="70" h="22" extrusionOk="0">
                  <a:moveTo>
                    <a:pt x="12" y="0"/>
                  </a:moveTo>
                  <a:lnTo>
                    <a:pt x="58" y="0"/>
                  </a:lnTo>
                  <a:lnTo>
                    <a:pt x="62" y="0"/>
                  </a:lnTo>
                  <a:lnTo>
                    <a:pt x="65" y="1"/>
                  </a:lnTo>
                  <a:lnTo>
                    <a:pt x="67" y="4"/>
                  </a:lnTo>
                  <a:lnTo>
                    <a:pt x="69" y="7"/>
                  </a:lnTo>
                  <a:lnTo>
                    <a:pt x="70" y="10"/>
                  </a:lnTo>
                  <a:lnTo>
                    <a:pt x="69" y="15"/>
                  </a:lnTo>
                  <a:lnTo>
                    <a:pt x="67" y="17"/>
                  </a:lnTo>
                  <a:lnTo>
                    <a:pt x="65" y="20"/>
                  </a:lnTo>
                  <a:lnTo>
                    <a:pt x="62" y="22"/>
                  </a:lnTo>
                  <a:lnTo>
                    <a:pt x="58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5" y="20"/>
                  </a:lnTo>
                  <a:lnTo>
                    <a:pt x="2" y="17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1" y="7"/>
                  </a:lnTo>
                  <a:lnTo>
                    <a:pt x="2" y="4"/>
                  </a:lnTo>
                  <a:lnTo>
                    <a:pt x="5" y="1"/>
                  </a:lnTo>
                  <a:lnTo>
                    <a:pt x="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1295400" y="155098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55" h="56" extrusionOk="0">
                  <a:moveTo>
                    <a:pt x="46" y="0"/>
                  </a:moveTo>
                  <a:lnTo>
                    <a:pt x="49" y="1"/>
                  </a:lnTo>
                  <a:lnTo>
                    <a:pt x="53" y="4"/>
                  </a:lnTo>
                  <a:lnTo>
                    <a:pt x="54" y="6"/>
                  </a:lnTo>
                  <a:lnTo>
                    <a:pt x="55" y="10"/>
                  </a:lnTo>
                  <a:lnTo>
                    <a:pt x="55" y="13"/>
                  </a:lnTo>
                  <a:lnTo>
                    <a:pt x="54" y="17"/>
                  </a:lnTo>
                  <a:lnTo>
                    <a:pt x="53" y="19"/>
                  </a:lnTo>
                  <a:lnTo>
                    <a:pt x="20" y="52"/>
                  </a:lnTo>
                  <a:lnTo>
                    <a:pt x="17" y="55"/>
                  </a:lnTo>
                  <a:lnTo>
                    <a:pt x="14" y="56"/>
                  </a:lnTo>
                  <a:lnTo>
                    <a:pt x="11" y="56"/>
                  </a:lnTo>
                  <a:lnTo>
                    <a:pt x="8" y="56"/>
                  </a:lnTo>
                  <a:lnTo>
                    <a:pt x="5" y="55"/>
                  </a:lnTo>
                  <a:lnTo>
                    <a:pt x="3" y="52"/>
                  </a:lnTo>
                  <a:lnTo>
                    <a:pt x="1" y="50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39"/>
                  </a:lnTo>
                  <a:lnTo>
                    <a:pt x="3" y="36"/>
                  </a:lnTo>
                  <a:lnTo>
                    <a:pt x="36" y="4"/>
                  </a:lnTo>
                  <a:lnTo>
                    <a:pt x="39" y="1"/>
                  </a:lnTo>
                  <a:lnTo>
                    <a:pt x="42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1008063" y="183832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55" h="56" extrusionOk="0">
                  <a:moveTo>
                    <a:pt x="42" y="0"/>
                  </a:moveTo>
                  <a:lnTo>
                    <a:pt x="46" y="0"/>
                  </a:lnTo>
                  <a:lnTo>
                    <a:pt x="49" y="1"/>
                  </a:lnTo>
                  <a:lnTo>
                    <a:pt x="53" y="4"/>
                  </a:lnTo>
                  <a:lnTo>
                    <a:pt x="55" y="6"/>
                  </a:lnTo>
                  <a:lnTo>
                    <a:pt x="55" y="10"/>
                  </a:lnTo>
                  <a:lnTo>
                    <a:pt x="55" y="13"/>
                  </a:lnTo>
                  <a:lnTo>
                    <a:pt x="55" y="17"/>
                  </a:lnTo>
                  <a:lnTo>
                    <a:pt x="53" y="19"/>
                  </a:lnTo>
                  <a:lnTo>
                    <a:pt x="20" y="52"/>
                  </a:lnTo>
                  <a:lnTo>
                    <a:pt x="17" y="55"/>
                  </a:lnTo>
                  <a:lnTo>
                    <a:pt x="14" y="56"/>
                  </a:lnTo>
                  <a:lnTo>
                    <a:pt x="11" y="56"/>
                  </a:lnTo>
                  <a:lnTo>
                    <a:pt x="8" y="56"/>
                  </a:lnTo>
                  <a:lnTo>
                    <a:pt x="6" y="55"/>
                  </a:lnTo>
                  <a:lnTo>
                    <a:pt x="3" y="52"/>
                  </a:lnTo>
                  <a:lnTo>
                    <a:pt x="1" y="50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1" y="39"/>
                  </a:lnTo>
                  <a:lnTo>
                    <a:pt x="3" y="36"/>
                  </a:lnTo>
                  <a:lnTo>
                    <a:pt x="36" y="4"/>
                  </a:lnTo>
                  <a:lnTo>
                    <a:pt x="39" y="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1295400" y="183832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55" h="56" extrusionOk="0">
                  <a:moveTo>
                    <a:pt x="9" y="0"/>
                  </a:moveTo>
                  <a:lnTo>
                    <a:pt x="13" y="0"/>
                  </a:lnTo>
                  <a:lnTo>
                    <a:pt x="16" y="1"/>
                  </a:lnTo>
                  <a:lnTo>
                    <a:pt x="20" y="4"/>
                  </a:lnTo>
                  <a:lnTo>
                    <a:pt x="53" y="36"/>
                  </a:lnTo>
                  <a:lnTo>
                    <a:pt x="54" y="39"/>
                  </a:lnTo>
                  <a:lnTo>
                    <a:pt x="55" y="43"/>
                  </a:lnTo>
                  <a:lnTo>
                    <a:pt x="55" y="46"/>
                  </a:lnTo>
                  <a:lnTo>
                    <a:pt x="54" y="50"/>
                  </a:lnTo>
                  <a:lnTo>
                    <a:pt x="53" y="52"/>
                  </a:lnTo>
                  <a:lnTo>
                    <a:pt x="50" y="55"/>
                  </a:lnTo>
                  <a:lnTo>
                    <a:pt x="47" y="56"/>
                  </a:lnTo>
                  <a:lnTo>
                    <a:pt x="44" y="56"/>
                  </a:lnTo>
                  <a:lnTo>
                    <a:pt x="41" y="56"/>
                  </a:lnTo>
                  <a:lnTo>
                    <a:pt x="39" y="55"/>
                  </a:lnTo>
                  <a:lnTo>
                    <a:pt x="36" y="52"/>
                  </a:lnTo>
                  <a:lnTo>
                    <a:pt x="3" y="19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1" y="6"/>
                  </a:lnTo>
                  <a:lnTo>
                    <a:pt x="3" y="4"/>
                  </a:lnTo>
                  <a:lnTo>
                    <a:pt x="5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1008063" y="155098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55" h="56" extrusionOk="0">
                  <a:moveTo>
                    <a:pt x="9" y="0"/>
                  </a:moveTo>
                  <a:lnTo>
                    <a:pt x="13" y="0"/>
                  </a:lnTo>
                  <a:lnTo>
                    <a:pt x="16" y="1"/>
                  </a:lnTo>
                  <a:lnTo>
                    <a:pt x="20" y="4"/>
                  </a:lnTo>
                  <a:lnTo>
                    <a:pt x="53" y="36"/>
                  </a:lnTo>
                  <a:lnTo>
                    <a:pt x="55" y="39"/>
                  </a:lnTo>
                  <a:lnTo>
                    <a:pt x="55" y="43"/>
                  </a:lnTo>
                  <a:lnTo>
                    <a:pt x="55" y="46"/>
                  </a:lnTo>
                  <a:lnTo>
                    <a:pt x="55" y="50"/>
                  </a:lnTo>
                  <a:lnTo>
                    <a:pt x="53" y="52"/>
                  </a:lnTo>
                  <a:lnTo>
                    <a:pt x="50" y="55"/>
                  </a:lnTo>
                  <a:lnTo>
                    <a:pt x="47" y="56"/>
                  </a:lnTo>
                  <a:lnTo>
                    <a:pt x="45" y="56"/>
                  </a:lnTo>
                  <a:lnTo>
                    <a:pt x="41" y="56"/>
                  </a:lnTo>
                  <a:lnTo>
                    <a:pt x="39" y="55"/>
                  </a:lnTo>
                  <a:lnTo>
                    <a:pt x="36" y="52"/>
                  </a:lnTo>
                  <a:lnTo>
                    <a:pt x="3" y="19"/>
                  </a:lnTo>
                  <a:lnTo>
                    <a:pt x="1" y="17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1" y="6"/>
                  </a:lnTo>
                  <a:lnTo>
                    <a:pt x="3" y="4"/>
                  </a:lnTo>
                  <a:lnTo>
                    <a:pt x="7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1063625" y="1604963"/>
              <a:ext cx="119063" cy="120650"/>
            </a:xfrm>
            <a:custGeom>
              <a:avLst/>
              <a:gdLst/>
              <a:ahLst/>
              <a:cxnLst/>
              <a:rect l="l" t="t" r="r" b="b"/>
              <a:pathLst>
                <a:path w="152" h="151" extrusionOk="0">
                  <a:moveTo>
                    <a:pt x="140" y="0"/>
                  </a:moveTo>
                  <a:lnTo>
                    <a:pt x="144" y="1"/>
                  </a:lnTo>
                  <a:lnTo>
                    <a:pt x="147" y="2"/>
                  </a:lnTo>
                  <a:lnTo>
                    <a:pt x="149" y="5"/>
                  </a:lnTo>
                  <a:lnTo>
                    <a:pt x="151" y="8"/>
                  </a:lnTo>
                  <a:lnTo>
                    <a:pt x="152" y="12"/>
                  </a:lnTo>
                  <a:lnTo>
                    <a:pt x="151" y="15"/>
                  </a:lnTo>
                  <a:lnTo>
                    <a:pt x="149" y="19"/>
                  </a:lnTo>
                  <a:lnTo>
                    <a:pt x="147" y="21"/>
                  </a:lnTo>
                  <a:lnTo>
                    <a:pt x="144" y="23"/>
                  </a:lnTo>
                  <a:lnTo>
                    <a:pt x="140" y="23"/>
                  </a:lnTo>
                  <a:lnTo>
                    <a:pt x="113" y="27"/>
                  </a:lnTo>
                  <a:lnTo>
                    <a:pt x="89" y="35"/>
                  </a:lnTo>
                  <a:lnTo>
                    <a:pt x="67" y="49"/>
                  </a:lnTo>
                  <a:lnTo>
                    <a:pt x="49" y="67"/>
                  </a:lnTo>
                  <a:lnTo>
                    <a:pt x="35" y="89"/>
                  </a:lnTo>
                  <a:lnTo>
                    <a:pt x="26" y="113"/>
                  </a:lnTo>
                  <a:lnTo>
                    <a:pt x="23" y="139"/>
                  </a:lnTo>
                  <a:lnTo>
                    <a:pt x="23" y="144"/>
                  </a:lnTo>
                  <a:lnTo>
                    <a:pt x="22" y="146"/>
                  </a:lnTo>
                  <a:lnTo>
                    <a:pt x="18" y="149"/>
                  </a:lnTo>
                  <a:lnTo>
                    <a:pt x="16" y="151"/>
                  </a:lnTo>
                  <a:lnTo>
                    <a:pt x="12" y="151"/>
                  </a:lnTo>
                  <a:lnTo>
                    <a:pt x="9" y="151"/>
                  </a:lnTo>
                  <a:lnTo>
                    <a:pt x="5" y="149"/>
                  </a:lnTo>
                  <a:lnTo>
                    <a:pt x="3" y="146"/>
                  </a:lnTo>
                  <a:lnTo>
                    <a:pt x="0" y="144"/>
                  </a:lnTo>
                  <a:lnTo>
                    <a:pt x="0" y="139"/>
                  </a:lnTo>
                  <a:lnTo>
                    <a:pt x="4" y="107"/>
                  </a:lnTo>
                  <a:lnTo>
                    <a:pt x="15" y="79"/>
                  </a:lnTo>
                  <a:lnTo>
                    <a:pt x="31" y="53"/>
                  </a:lnTo>
                  <a:lnTo>
                    <a:pt x="52" y="31"/>
                  </a:lnTo>
                  <a:lnTo>
                    <a:pt x="78" y="14"/>
                  </a:lnTo>
                  <a:lnTo>
                    <a:pt x="108" y="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1865;p23">
            <a:extLst>
              <a:ext uri="{FF2B5EF4-FFF2-40B4-BE49-F238E27FC236}">
                <a16:creationId xmlns:a16="http://schemas.microsoft.com/office/drawing/2014/main" id="{959913F7-66A3-F446-8C4C-8EE1051DD0D4}"/>
              </a:ext>
            </a:extLst>
          </p:cNvPr>
          <p:cNvSpPr txBox="1"/>
          <p:nvPr/>
        </p:nvSpPr>
        <p:spPr>
          <a:xfrm>
            <a:off x="2812938" y="3745045"/>
            <a:ext cx="1257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</a:pPr>
            <a:r>
              <a:rPr lang="zh-CN" altLang="en-US" b="1" kern="0" dirty="0">
                <a:solidFill>
                  <a:srgbClr val="3F3F3F"/>
                </a:solidFill>
                <a:latin typeface="Arial"/>
                <a:cs typeface="Arial"/>
                <a:sym typeface="Arial"/>
              </a:rPr>
              <a:t>現況</a:t>
            </a:r>
            <a:endParaRPr lang="en-US" altLang="zh-CN" b="1" kern="0" dirty="0">
              <a:solidFill>
                <a:srgbClr val="3F3F3F"/>
              </a:solidFill>
              <a:latin typeface="Arial"/>
              <a:cs typeface="Arial"/>
              <a:sym typeface="Arial"/>
            </a:endParaRPr>
          </a:p>
          <a:p>
            <a:pPr algn="ctr">
              <a:lnSpc>
                <a:spcPct val="110000"/>
              </a:lnSpc>
              <a:buClr>
                <a:srgbClr val="000000"/>
              </a:buClr>
            </a:pPr>
            <a:r>
              <a:rPr lang="zh-CN" altLang="en-US" b="1" kern="0" dirty="0">
                <a:solidFill>
                  <a:srgbClr val="3F3F3F"/>
                </a:solidFill>
                <a:latin typeface="Arial"/>
                <a:cs typeface="Arial"/>
                <a:sym typeface="Arial"/>
              </a:rPr>
              <a:t>與挑戰</a:t>
            </a:r>
            <a:endParaRPr b="1" kern="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1866;p23">
            <a:extLst>
              <a:ext uri="{FF2B5EF4-FFF2-40B4-BE49-F238E27FC236}">
                <a16:creationId xmlns:a16="http://schemas.microsoft.com/office/drawing/2014/main" id="{8396FD90-64CD-BE40-A240-32D908996620}"/>
              </a:ext>
            </a:extLst>
          </p:cNvPr>
          <p:cNvGrpSpPr/>
          <p:nvPr/>
        </p:nvGrpSpPr>
        <p:grpSpPr>
          <a:xfrm>
            <a:off x="2444592" y="1249086"/>
            <a:ext cx="2303462" cy="3454399"/>
            <a:chOff x="7675563" y="841375"/>
            <a:chExt cx="2303462" cy="3454399"/>
          </a:xfrm>
        </p:grpSpPr>
        <p:grpSp>
          <p:nvGrpSpPr>
            <p:cNvPr id="89" name="Google Shape;1867;p23">
              <a:extLst>
                <a:ext uri="{FF2B5EF4-FFF2-40B4-BE49-F238E27FC236}">
                  <a16:creationId xmlns:a16="http://schemas.microsoft.com/office/drawing/2014/main" id="{AED1B809-E94D-854A-8854-6C27D561C514}"/>
                </a:ext>
              </a:extLst>
            </p:cNvPr>
            <p:cNvGrpSpPr/>
            <p:nvPr/>
          </p:nvGrpSpPr>
          <p:grpSpPr>
            <a:xfrm>
              <a:off x="7675563" y="841375"/>
              <a:ext cx="2303462" cy="3454399"/>
              <a:chOff x="7675563" y="841375"/>
              <a:chExt cx="2303462" cy="3454399"/>
            </a:xfrm>
          </p:grpSpPr>
          <p:sp>
            <p:nvSpPr>
              <p:cNvPr id="101" name="Google Shape;1868;p23">
                <a:extLst>
                  <a:ext uri="{FF2B5EF4-FFF2-40B4-BE49-F238E27FC236}">
                    <a16:creationId xmlns:a16="http://schemas.microsoft.com/office/drawing/2014/main" id="{F43C708A-652D-6447-A723-D5C5CE86A189}"/>
                  </a:ext>
                </a:extLst>
              </p:cNvPr>
              <p:cNvSpPr/>
              <p:nvPr/>
            </p:nvSpPr>
            <p:spPr>
              <a:xfrm>
                <a:off x="9518650" y="866775"/>
                <a:ext cx="112713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28" extrusionOk="0">
                    <a:moveTo>
                      <a:pt x="62" y="0"/>
                    </a:moveTo>
                    <a:lnTo>
                      <a:pt x="102" y="58"/>
                    </a:lnTo>
                    <a:lnTo>
                      <a:pt x="142" y="116"/>
                    </a:lnTo>
                    <a:lnTo>
                      <a:pt x="72" y="122"/>
                    </a:lnTo>
                    <a:lnTo>
                      <a:pt x="0" y="128"/>
                    </a:lnTo>
                    <a:lnTo>
                      <a:pt x="30" y="6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869;p23">
                <a:extLst>
                  <a:ext uri="{FF2B5EF4-FFF2-40B4-BE49-F238E27FC236}">
                    <a16:creationId xmlns:a16="http://schemas.microsoft.com/office/drawing/2014/main" id="{5E534A66-1398-3444-9DD3-29F230F3EE6C}"/>
                  </a:ext>
                </a:extLst>
              </p:cNvPr>
              <p:cNvSpPr/>
              <p:nvPr/>
            </p:nvSpPr>
            <p:spPr>
              <a:xfrm>
                <a:off x="8810625" y="1033463"/>
                <a:ext cx="1168400" cy="1417638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785" extrusionOk="0">
                    <a:moveTo>
                      <a:pt x="1175" y="0"/>
                    </a:moveTo>
                    <a:lnTo>
                      <a:pt x="1240" y="64"/>
                    </a:lnTo>
                    <a:lnTo>
                      <a:pt x="1298" y="136"/>
                    </a:lnTo>
                    <a:lnTo>
                      <a:pt x="1324" y="174"/>
                    </a:lnTo>
                    <a:lnTo>
                      <a:pt x="1348" y="214"/>
                    </a:lnTo>
                    <a:lnTo>
                      <a:pt x="1392" y="298"/>
                    </a:lnTo>
                    <a:lnTo>
                      <a:pt x="1410" y="340"/>
                    </a:lnTo>
                    <a:lnTo>
                      <a:pt x="1412" y="350"/>
                    </a:lnTo>
                    <a:lnTo>
                      <a:pt x="1428" y="394"/>
                    </a:lnTo>
                    <a:lnTo>
                      <a:pt x="1442" y="440"/>
                    </a:lnTo>
                    <a:lnTo>
                      <a:pt x="1452" y="486"/>
                    </a:lnTo>
                    <a:lnTo>
                      <a:pt x="1462" y="534"/>
                    </a:lnTo>
                    <a:lnTo>
                      <a:pt x="1468" y="582"/>
                    </a:lnTo>
                    <a:lnTo>
                      <a:pt x="1472" y="630"/>
                    </a:lnTo>
                    <a:lnTo>
                      <a:pt x="1472" y="680"/>
                    </a:lnTo>
                    <a:lnTo>
                      <a:pt x="1468" y="772"/>
                    </a:lnTo>
                    <a:lnTo>
                      <a:pt x="1462" y="818"/>
                    </a:lnTo>
                    <a:lnTo>
                      <a:pt x="1452" y="864"/>
                    </a:lnTo>
                    <a:lnTo>
                      <a:pt x="1442" y="908"/>
                    </a:lnTo>
                    <a:lnTo>
                      <a:pt x="1430" y="950"/>
                    </a:lnTo>
                    <a:lnTo>
                      <a:pt x="1416" y="992"/>
                    </a:lnTo>
                    <a:lnTo>
                      <a:pt x="1400" y="1034"/>
                    </a:lnTo>
                    <a:lnTo>
                      <a:pt x="1396" y="1042"/>
                    </a:lnTo>
                    <a:lnTo>
                      <a:pt x="1358" y="1122"/>
                    </a:lnTo>
                    <a:lnTo>
                      <a:pt x="1312" y="1196"/>
                    </a:lnTo>
                    <a:lnTo>
                      <a:pt x="1260" y="1266"/>
                    </a:lnTo>
                    <a:lnTo>
                      <a:pt x="1201" y="1330"/>
                    </a:lnTo>
                    <a:lnTo>
                      <a:pt x="1137" y="1387"/>
                    </a:lnTo>
                    <a:lnTo>
                      <a:pt x="1067" y="1439"/>
                    </a:lnTo>
                    <a:lnTo>
                      <a:pt x="1063" y="1441"/>
                    </a:lnTo>
                    <a:lnTo>
                      <a:pt x="989" y="1485"/>
                    </a:lnTo>
                    <a:lnTo>
                      <a:pt x="909" y="1523"/>
                    </a:lnTo>
                    <a:lnTo>
                      <a:pt x="867" y="1539"/>
                    </a:lnTo>
                    <a:lnTo>
                      <a:pt x="825" y="1553"/>
                    </a:lnTo>
                    <a:lnTo>
                      <a:pt x="783" y="1565"/>
                    </a:lnTo>
                    <a:lnTo>
                      <a:pt x="739" y="1575"/>
                    </a:lnTo>
                    <a:lnTo>
                      <a:pt x="733" y="1577"/>
                    </a:lnTo>
                    <a:lnTo>
                      <a:pt x="689" y="1583"/>
                    </a:lnTo>
                    <a:lnTo>
                      <a:pt x="643" y="1589"/>
                    </a:lnTo>
                    <a:lnTo>
                      <a:pt x="597" y="1593"/>
                    </a:lnTo>
                    <a:lnTo>
                      <a:pt x="551" y="1593"/>
                    </a:lnTo>
                    <a:lnTo>
                      <a:pt x="502" y="1591"/>
                    </a:lnTo>
                    <a:lnTo>
                      <a:pt x="452" y="1587"/>
                    </a:lnTo>
                    <a:lnTo>
                      <a:pt x="402" y="1581"/>
                    </a:lnTo>
                    <a:lnTo>
                      <a:pt x="354" y="1571"/>
                    </a:lnTo>
                    <a:lnTo>
                      <a:pt x="348" y="1571"/>
                    </a:lnTo>
                    <a:lnTo>
                      <a:pt x="302" y="1559"/>
                    </a:lnTo>
                    <a:lnTo>
                      <a:pt x="210" y="1527"/>
                    </a:lnTo>
                    <a:lnTo>
                      <a:pt x="178" y="1513"/>
                    </a:lnTo>
                    <a:lnTo>
                      <a:pt x="18" y="1785"/>
                    </a:lnTo>
                    <a:lnTo>
                      <a:pt x="0" y="1769"/>
                    </a:lnTo>
                    <a:lnTo>
                      <a:pt x="164" y="1489"/>
                    </a:lnTo>
                    <a:lnTo>
                      <a:pt x="168" y="1481"/>
                    </a:lnTo>
                    <a:lnTo>
                      <a:pt x="178" y="1487"/>
                    </a:lnTo>
                    <a:lnTo>
                      <a:pt x="220" y="1505"/>
                    </a:lnTo>
                    <a:lnTo>
                      <a:pt x="312" y="1537"/>
                    </a:lnTo>
                    <a:lnTo>
                      <a:pt x="354" y="1547"/>
                    </a:lnTo>
                    <a:lnTo>
                      <a:pt x="354" y="1547"/>
                    </a:lnTo>
                    <a:lnTo>
                      <a:pt x="402" y="1557"/>
                    </a:lnTo>
                    <a:lnTo>
                      <a:pt x="452" y="1563"/>
                    </a:lnTo>
                    <a:lnTo>
                      <a:pt x="502" y="1567"/>
                    </a:lnTo>
                    <a:lnTo>
                      <a:pt x="551" y="1569"/>
                    </a:lnTo>
                    <a:lnTo>
                      <a:pt x="597" y="1569"/>
                    </a:lnTo>
                    <a:lnTo>
                      <a:pt x="643" y="1565"/>
                    </a:lnTo>
                    <a:lnTo>
                      <a:pt x="689" y="1559"/>
                    </a:lnTo>
                    <a:lnTo>
                      <a:pt x="729" y="1553"/>
                    </a:lnTo>
                    <a:lnTo>
                      <a:pt x="729" y="1553"/>
                    </a:lnTo>
                    <a:lnTo>
                      <a:pt x="773" y="1543"/>
                    </a:lnTo>
                    <a:lnTo>
                      <a:pt x="815" y="1531"/>
                    </a:lnTo>
                    <a:lnTo>
                      <a:pt x="857" y="1517"/>
                    </a:lnTo>
                    <a:lnTo>
                      <a:pt x="899" y="1501"/>
                    </a:lnTo>
                    <a:lnTo>
                      <a:pt x="979" y="1463"/>
                    </a:lnTo>
                    <a:lnTo>
                      <a:pt x="1049" y="1421"/>
                    </a:lnTo>
                    <a:lnTo>
                      <a:pt x="1049" y="1421"/>
                    </a:lnTo>
                    <a:lnTo>
                      <a:pt x="1119" y="1370"/>
                    </a:lnTo>
                    <a:lnTo>
                      <a:pt x="1183" y="1312"/>
                    </a:lnTo>
                    <a:lnTo>
                      <a:pt x="1242" y="1248"/>
                    </a:lnTo>
                    <a:lnTo>
                      <a:pt x="1294" y="1178"/>
                    </a:lnTo>
                    <a:lnTo>
                      <a:pt x="1340" y="1104"/>
                    </a:lnTo>
                    <a:lnTo>
                      <a:pt x="1378" y="1024"/>
                    </a:lnTo>
                    <a:lnTo>
                      <a:pt x="1380" y="1026"/>
                    </a:lnTo>
                    <a:lnTo>
                      <a:pt x="1392" y="992"/>
                    </a:lnTo>
                    <a:lnTo>
                      <a:pt x="1406" y="950"/>
                    </a:lnTo>
                    <a:lnTo>
                      <a:pt x="1418" y="908"/>
                    </a:lnTo>
                    <a:lnTo>
                      <a:pt x="1428" y="864"/>
                    </a:lnTo>
                    <a:lnTo>
                      <a:pt x="1438" y="818"/>
                    </a:lnTo>
                    <a:lnTo>
                      <a:pt x="1444" y="772"/>
                    </a:lnTo>
                    <a:lnTo>
                      <a:pt x="1448" y="680"/>
                    </a:lnTo>
                    <a:lnTo>
                      <a:pt x="1448" y="630"/>
                    </a:lnTo>
                    <a:lnTo>
                      <a:pt x="1444" y="582"/>
                    </a:lnTo>
                    <a:lnTo>
                      <a:pt x="1438" y="534"/>
                    </a:lnTo>
                    <a:lnTo>
                      <a:pt x="1428" y="486"/>
                    </a:lnTo>
                    <a:lnTo>
                      <a:pt x="1418" y="440"/>
                    </a:lnTo>
                    <a:lnTo>
                      <a:pt x="1404" y="394"/>
                    </a:lnTo>
                    <a:lnTo>
                      <a:pt x="1388" y="350"/>
                    </a:lnTo>
                    <a:lnTo>
                      <a:pt x="1388" y="350"/>
                    </a:lnTo>
                    <a:lnTo>
                      <a:pt x="1374" y="316"/>
                    </a:lnTo>
                    <a:lnTo>
                      <a:pt x="1330" y="232"/>
                    </a:lnTo>
                    <a:lnTo>
                      <a:pt x="1306" y="192"/>
                    </a:lnTo>
                    <a:lnTo>
                      <a:pt x="1280" y="154"/>
                    </a:lnTo>
                    <a:lnTo>
                      <a:pt x="1222" y="82"/>
                    </a:lnTo>
                    <a:lnTo>
                      <a:pt x="1161" y="18"/>
                    </a:lnTo>
                    <a:lnTo>
                      <a:pt x="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870;p23">
                <a:extLst>
                  <a:ext uri="{FF2B5EF4-FFF2-40B4-BE49-F238E27FC236}">
                    <a16:creationId xmlns:a16="http://schemas.microsoft.com/office/drawing/2014/main" id="{CB49EF77-7C04-EE4A-9F4D-E1FA40FBE225}"/>
                  </a:ext>
                </a:extLst>
              </p:cNvPr>
              <p:cNvSpPr/>
              <p:nvPr/>
            </p:nvSpPr>
            <p:spPr>
              <a:xfrm>
                <a:off x="7675563" y="841375"/>
                <a:ext cx="1884361" cy="3454399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353" extrusionOk="0">
                    <a:moveTo>
                      <a:pt x="1974" y="0"/>
                    </a:moveTo>
                    <a:lnTo>
                      <a:pt x="2007" y="0"/>
                    </a:lnTo>
                    <a:lnTo>
                      <a:pt x="2039" y="2"/>
                    </a:lnTo>
                    <a:lnTo>
                      <a:pt x="2089" y="6"/>
                    </a:lnTo>
                    <a:lnTo>
                      <a:pt x="2139" y="14"/>
                    </a:lnTo>
                    <a:lnTo>
                      <a:pt x="2187" y="22"/>
                    </a:lnTo>
                    <a:lnTo>
                      <a:pt x="2191" y="24"/>
                    </a:lnTo>
                    <a:lnTo>
                      <a:pt x="2239" y="36"/>
                    </a:lnTo>
                    <a:lnTo>
                      <a:pt x="2285" y="50"/>
                    </a:lnTo>
                    <a:lnTo>
                      <a:pt x="2331" y="68"/>
                    </a:lnTo>
                    <a:lnTo>
                      <a:pt x="2375" y="88"/>
                    </a:lnTo>
                    <a:lnTo>
                      <a:pt x="2365" y="110"/>
                    </a:lnTo>
                    <a:lnTo>
                      <a:pt x="2321" y="90"/>
                    </a:lnTo>
                    <a:lnTo>
                      <a:pt x="2275" y="72"/>
                    </a:lnTo>
                    <a:lnTo>
                      <a:pt x="2229" y="58"/>
                    </a:lnTo>
                    <a:lnTo>
                      <a:pt x="2181" y="46"/>
                    </a:lnTo>
                    <a:lnTo>
                      <a:pt x="2181" y="46"/>
                    </a:lnTo>
                    <a:lnTo>
                      <a:pt x="2139" y="38"/>
                    </a:lnTo>
                    <a:lnTo>
                      <a:pt x="2089" y="30"/>
                    </a:lnTo>
                    <a:lnTo>
                      <a:pt x="2039" y="26"/>
                    </a:lnTo>
                    <a:lnTo>
                      <a:pt x="1989" y="24"/>
                    </a:lnTo>
                    <a:lnTo>
                      <a:pt x="1898" y="28"/>
                    </a:lnTo>
                    <a:lnTo>
                      <a:pt x="1852" y="34"/>
                    </a:lnTo>
                    <a:lnTo>
                      <a:pt x="1808" y="42"/>
                    </a:lnTo>
                    <a:lnTo>
                      <a:pt x="1808" y="40"/>
                    </a:lnTo>
                    <a:lnTo>
                      <a:pt x="1768" y="50"/>
                    </a:lnTo>
                    <a:lnTo>
                      <a:pt x="1726" y="62"/>
                    </a:lnTo>
                    <a:lnTo>
                      <a:pt x="1684" y="76"/>
                    </a:lnTo>
                    <a:lnTo>
                      <a:pt x="1642" y="92"/>
                    </a:lnTo>
                    <a:lnTo>
                      <a:pt x="1562" y="130"/>
                    </a:lnTo>
                    <a:lnTo>
                      <a:pt x="1492" y="174"/>
                    </a:lnTo>
                    <a:lnTo>
                      <a:pt x="1492" y="174"/>
                    </a:lnTo>
                    <a:lnTo>
                      <a:pt x="1422" y="226"/>
                    </a:lnTo>
                    <a:lnTo>
                      <a:pt x="1358" y="284"/>
                    </a:lnTo>
                    <a:lnTo>
                      <a:pt x="1299" y="348"/>
                    </a:lnTo>
                    <a:lnTo>
                      <a:pt x="1247" y="418"/>
                    </a:lnTo>
                    <a:lnTo>
                      <a:pt x="1201" y="492"/>
                    </a:lnTo>
                    <a:lnTo>
                      <a:pt x="1163" y="570"/>
                    </a:lnTo>
                    <a:lnTo>
                      <a:pt x="1163" y="570"/>
                    </a:lnTo>
                    <a:lnTo>
                      <a:pt x="1149" y="602"/>
                    </a:lnTo>
                    <a:lnTo>
                      <a:pt x="1135" y="644"/>
                    </a:lnTo>
                    <a:lnTo>
                      <a:pt x="1123" y="688"/>
                    </a:lnTo>
                    <a:lnTo>
                      <a:pt x="1113" y="732"/>
                    </a:lnTo>
                    <a:lnTo>
                      <a:pt x="1105" y="776"/>
                    </a:lnTo>
                    <a:lnTo>
                      <a:pt x="1099" y="822"/>
                    </a:lnTo>
                    <a:lnTo>
                      <a:pt x="1095" y="868"/>
                    </a:lnTo>
                    <a:lnTo>
                      <a:pt x="1093" y="914"/>
                    </a:lnTo>
                    <a:lnTo>
                      <a:pt x="1095" y="978"/>
                    </a:lnTo>
                    <a:lnTo>
                      <a:pt x="1101" y="1040"/>
                    </a:lnTo>
                    <a:lnTo>
                      <a:pt x="1111" y="1100"/>
                    </a:lnTo>
                    <a:lnTo>
                      <a:pt x="1125" y="1160"/>
                    </a:lnTo>
                    <a:lnTo>
                      <a:pt x="1143" y="1218"/>
                    </a:lnTo>
                    <a:lnTo>
                      <a:pt x="1161" y="1264"/>
                    </a:lnTo>
                    <a:lnTo>
                      <a:pt x="1187" y="1318"/>
                    </a:lnTo>
                    <a:lnTo>
                      <a:pt x="1215" y="1372"/>
                    </a:lnTo>
                    <a:lnTo>
                      <a:pt x="1247" y="1422"/>
                    </a:lnTo>
                    <a:lnTo>
                      <a:pt x="1283" y="1468"/>
                    </a:lnTo>
                    <a:lnTo>
                      <a:pt x="1320" y="1514"/>
                    </a:lnTo>
                    <a:lnTo>
                      <a:pt x="1360" y="1558"/>
                    </a:lnTo>
                    <a:lnTo>
                      <a:pt x="1404" y="1596"/>
                    </a:lnTo>
                    <a:lnTo>
                      <a:pt x="1450" y="1633"/>
                    </a:lnTo>
                    <a:lnTo>
                      <a:pt x="1498" y="1667"/>
                    </a:lnTo>
                    <a:lnTo>
                      <a:pt x="1498" y="1667"/>
                    </a:lnTo>
                    <a:lnTo>
                      <a:pt x="1546" y="1697"/>
                    </a:lnTo>
                    <a:lnTo>
                      <a:pt x="1556" y="1703"/>
                    </a:lnTo>
                    <a:lnTo>
                      <a:pt x="1550" y="1715"/>
                    </a:lnTo>
                    <a:lnTo>
                      <a:pt x="42" y="4325"/>
                    </a:lnTo>
                    <a:lnTo>
                      <a:pt x="1828" y="4329"/>
                    </a:lnTo>
                    <a:lnTo>
                      <a:pt x="1828" y="4353"/>
                    </a:lnTo>
                    <a:lnTo>
                      <a:pt x="20" y="4349"/>
                    </a:lnTo>
                    <a:lnTo>
                      <a:pt x="0" y="4349"/>
                    </a:lnTo>
                    <a:lnTo>
                      <a:pt x="12" y="4329"/>
                    </a:lnTo>
                    <a:lnTo>
                      <a:pt x="1524" y="1711"/>
                    </a:lnTo>
                    <a:lnTo>
                      <a:pt x="1484" y="1687"/>
                    </a:lnTo>
                    <a:lnTo>
                      <a:pt x="1480" y="1685"/>
                    </a:lnTo>
                    <a:lnTo>
                      <a:pt x="1432" y="1651"/>
                    </a:lnTo>
                    <a:lnTo>
                      <a:pt x="1386" y="1614"/>
                    </a:lnTo>
                    <a:lnTo>
                      <a:pt x="1342" y="1576"/>
                    </a:lnTo>
                    <a:lnTo>
                      <a:pt x="1303" y="1532"/>
                    </a:lnTo>
                    <a:lnTo>
                      <a:pt x="1265" y="1486"/>
                    </a:lnTo>
                    <a:lnTo>
                      <a:pt x="1229" y="1440"/>
                    </a:lnTo>
                    <a:lnTo>
                      <a:pt x="1197" y="1390"/>
                    </a:lnTo>
                    <a:lnTo>
                      <a:pt x="1169" y="1336"/>
                    </a:lnTo>
                    <a:lnTo>
                      <a:pt x="1143" y="1282"/>
                    </a:lnTo>
                    <a:lnTo>
                      <a:pt x="1141" y="1274"/>
                    </a:lnTo>
                    <a:lnTo>
                      <a:pt x="1119" y="1218"/>
                    </a:lnTo>
                    <a:lnTo>
                      <a:pt x="1101" y="1160"/>
                    </a:lnTo>
                    <a:lnTo>
                      <a:pt x="1087" y="1100"/>
                    </a:lnTo>
                    <a:lnTo>
                      <a:pt x="1077" y="1040"/>
                    </a:lnTo>
                    <a:lnTo>
                      <a:pt x="1071" y="978"/>
                    </a:lnTo>
                    <a:lnTo>
                      <a:pt x="1069" y="914"/>
                    </a:lnTo>
                    <a:lnTo>
                      <a:pt x="1071" y="868"/>
                    </a:lnTo>
                    <a:lnTo>
                      <a:pt x="1075" y="822"/>
                    </a:lnTo>
                    <a:lnTo>
                      <a:pt x="1081" y="776"/>
                    </a:lnTo>
                    <a:lnTo>
                      <a:pt x="1089" y="732"/>
                    </a:lnTo>
                    <a:lnTo>
                      <a:pt x="1099" y="688"/>
                    </a:lnTo>
                    <a:lnTo>
                      <a:pt x="1111" y="644"/>
                    </a:lnTo>
                    <a:lnTo>
                      <a:pt x="1125" y="602"/>
                    </a:lnTo>
                    <a:lnTo>
                      <a:pt x="1145" y="552"/>
                    </a:lnTo>
                    <a:lnTo>
                      <a:pt x="1183" y="474"/>
                    </a:lnTo>
                    <a:lnTo>
                      <a:pt x="1229" y="400"/>
                    </a:lnTo>
                    <a:lnTo>
                      <a:pt x="1281" y="330"/>
                    </a:lnTo>
                    <a:lnTo>
                      <a:pt x="1340" y="266"/>
                    </a:lnTo>
                    <a:lnTo>
                      <a:pt x="1404" y="208"/>
                    </a:lnTo>
                    <a:lnTo>
                      <a:pt x="1474" y="156"/>
                    </a:lnTo>
                    <a:lnTo>
                      <a:pt x="1478" y="154"/>
                    </a:lnTo>
                    <a:lnTo>
                      <a:pt x="1552" y="108"/>
                    </a:lnTo>
                    <a:lnTo>
                      <a:pt x="1632" y="70"/>
                    </a:lnTo>
                    <a:lnTo>
                      <a:pt x="1674" y="54"/>
                    </a:lnTo>
                    <a:lnTo>
                      <a:pt x="1716" y="40"/>
                    </a:lnTo>
                    <a:lnTo>
                      <a:pt x="1758" y="28"/>
                    </a:lnTo>
                    <a:lnTo>
                      <a:pt x="1802" y="18"/>
                    </a:lnTo>
                    <a:lnTo>
                      <a:pt x="1808" y="18"/>
                    </a:lnTo>
                    <a:lnTo>
                      <a:pt x="1852" y="10"/>
                    </a:lnTo>
                    <a:lnTo>
                      <a:pt x="1898" y="4"/>
                    </a:lnTo>
                    <a:lnTo>
                      <a:pt x="19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1871;p23">
              <a:extLst>
                <a:ext uri="{FF2B5EF4-FFF2-40B4-BE49-F238E27FC236}">
                  <a16:creationId xmlns:a16="http://schemas.microsoft.com/office/drawing/2014/main" id="{F8567C00-755E-9046-BBA4-00A1F0672C24}"/>
                </a:ext>
              </a:extLst>
            </p:cNvPr>
            <p:cNvGrpSpPr/>
            <p:nvPr/>
          </p:nvGrpSpPr>
          <p:grpSpPr>
            <a:xfrm>
              <a:off x="9045957" y="1067662"/>
              <a:ext cx="420202" cy="453413"/>
              <a:chOff x="942975" y="1485900"/>
              <a:chExt cx="461963" cy="498475"/>
            </a:xfrm>
          </p:grpSpPr>
          <p:sp>
            <p:nvSpPr>
              <p:cNvPr id="92" name="Google Shape;1872;p23">
                <a:extLst>
                  <a:ext uri="{FF2B5EF4-FFF2-40B4-BE49-F238E27FC236}">
                    <a16:creationId xmlns:a16="http://schemas.microsoft.com/office/drawing/2014/main" id="{D2E14F6E-C800-BA45-8931-FBB1761A1BEF}"/>
                  </a:ext>
                </a:extLst>
              </p:cNvPr>
              <p:cNvSpPr/>
              <p:nvPr/>
            </p:nvSpPr>
            <p:spPr>
              <a:xfrm>
                <a:off x="1017588" y="1558925"/>
                <a:ext cx="312738" cy="42545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536" extrusionOk="0">
                    <a:moveTo>
                      <a:pt x="151" y="419"/>
                    </a:moveTo>
                    <a:lnTo>
                      <a:pt x="151" y="477"/>
                    </a:lnTo>
                    <a:lnTo>
                      <a:pt x="162" y="477"/>
                    </a:lnTo>
                    <a:lnTo>
                      <a:pt x="166" y="478"/>
                    </a:lnTo>
                    <a:lnTo>
                      <a:pt x="170" y="479"/>
                    </a:lnTo>
                    <a:lnTo>
                      <a:pt x="172" y="481"/>
                    </a:lnTo>
                    <a:lnTo>
                      <a:pt x="174" y="485"/>
                    </a:lnTo>
                    <a:lnTo>
                      <a:pt x="174" y="488"/>
                    </a:lnTo>
                    <a:lnTo>
                      <a:pt x="174" y="512"/>
                    </a:lnTo>
                    <a:lnTo>
                      <a:pt x="220" y="512"/>
                    </a:lnTo>
                    <a:lnTo>
                      <a:pt x="220" y="488"/>
                    </a:lnTo>
                    <a:lnTo>
                      <a:pt x="222" y="485"/>
                    </a:lnTo>
                    <a:lnTo>
                      <a:pt x="223" y="481"/>
                    </a:lnTo>
                    <a:lnTo>
                      <a:pt x="225" y="479"/>
                    </a:lnTo>
                    <a:lnTo>
                      <a:pt x="229" y="478"/>
                    </a:lnTo>
                    <a:lnTo>
                      <a:pt x="232" y="477"/>
                    </a:lnTo>
                    <a:lnTo>
                      <a:pt x="244" y="477"/>
                    </a:lnTo>
                    <a:lnTo>
                      <a:pt x="244" y="419"/>
                    </a:lnTo>
                    <a:lnTo>
                      <a:pt x="151" y="419"/>
                    </a:lnTo>
                    <a:close/>
                    <a:moveTo>
                      <a:pt x="198" y="23"/>
                    </a:moveTo>
                    <a:lnTo>
                      <a:pt x="162" y="27"/>
                    </a:lnTo>
                    <a:lnTo>
                      <a:pt x="129" y="38"/>
                    </a:lnTo>
                    <a:lnTo>
                      <a:pt x="100" y="53"/>
                    </a:lnTo>
                    <a:lnTo>
                      <a:pt x="75" y="74"/>
                    </a:lnTo>
                    <a:lnTo>
                      <a:pt x="54" y="100"/>
                    </a:lnTo>
                    <a:lnTo>
                      <a:pt x="37" y="130"/>
                    </a:lnTo>
                    <a:lnTo>
                      <a:pt x="26" y="163"/>
                    </a:lnTo>
                    <a:lnTo>
                      <a:pt x="23" y="197"/>
                    </a:lnTo>
                    <a:lnTo>
                      <a:pt x="26" y="229"/>
                    </a:lnTo>
                    <a:lnTo>
                      <a:pt x="35" y="260"/>
                    </a:lnTo>
                    <a:lnTo>
                      <a:pt x="48" y="287"/>
                    </a:lnTo>
                    <a:lnTo>
                      <a:pt x="65" y="312"/>
                    </a:lnTo>
                    <a:lnTo>
                      <a:pt x="88" y="333"/>
                    </a:lnTo>
                    <a:lnTo>
                      <a:pt x="114" y="351"/>
                    </a:lnTo>
                    <a:lnTo>
                      <a:pt x="144" y="363"/>
                    </a:lnTo>
                    <a:lnTo>
                      <a:pt x="146" y="365"/>
                    </a:lnTo>
                    <a:lnTo>
                      <a:pt x="149" y="368"/>
                    </a:lnTo>
                    <a:lnTo>
                      <a:pt x="151" y="371"/>
                    </a:lnTo>
                    <a:lnTo>
                      <a:pt x="151" y="375"/>
                    </a:lnTo>
                    <a:lnTo>
                      <a:pt x="151" y="396"/>
                    </a:lnTo>
                    <a:lnTo>
                      <a:pt x="244" y="396"/>
                    </a:lnTo>
                    <a:lnTo>
                      <a:pt x="244" y="375"/>
                    </a:lnTo>
                    <a:lnTo>
                      <a:pt x="245" y="371"/>
                    </a:lnTo>
                    <a:lnTo>
                      <a:pt x="246" y="368"/>
                    </a:lnTo>
                    <a:lnTo>
                      <a:pt x="249" y="365"/>
                    </a:lnTo>
                    <a:lnTo>
                      <a:pt x="252" y="363"/>
                    </a:lnTo>
                    <a:lnTo>
                      <a:pt x="282" y="351"/>
                    </a:lnTo>
                    <a:lnTo>
                      <a:pt x="308" y="333"/>
                    </a:lnTo>
                    <a:lnTo>
                      <a:pt x="329" y="312"/>
                    </a:lnTo>
                    <a:lnTo>
                      <a:pt x="347" y="287"/>
                    </a:lnTo>
                    <a:lnTo>
                      <a:pt x="361" y="260"/>
                    </a:lnTo>
                    <a:lnTo>
                      <a:pt x="369" y="229"/>
                    </a:lnTo>
                    <a:lnTo>
                      <a:pt x="372" y="197"/>
                    </a:lnTo>
                    <a:lnTo>
                      <a:pt x="368" y="163"/>
                    </a:lnTo>
                    <a:lnTo>
                      <a:pt x="359" y="130"/>
                    </a:lnTo>
                    <a:lnTo>
                      <a:pt x="342" y="100"/>
                    </a:lnTo>
                    <a:lnTo>
                      <a:pt x="321" y="74"/>
                    </a:lnTo>
                    <a:lnTo>
                      <a:pt x="295" y="53"/>
                    </a:lnTo>
                    <a:lnTo>
                      <a:pt x="265" y="38"/>
                    </a:lnTo>
                    <a:lnTo>
                      <a:pt x="232" y="27"/>
                    </a:lnTo>
                    <a:lnTo>
                      <a:pt x="198" y="23"/>
                    </a:lnTo>
                    <a:close/>
                    <a:moveTo>
                      <a:pt x="198" y="0"/>
                    </a:moveTo>
                    <a:lnTo>
                      <a:pt x="233" y="3"/>
                    </a:lnTo>
                    <a:lnTo>
                      <a:pt x="267" y="13"/>
                    </a:lnTo>
                    <a:lnTo>
                      <a:pt x="297" y="27"/>
                    </a:lnTo>
                    <a:lnTo>
                      <a:pt x="325" y="47"/>
                    </a:lnTo>
                    <a:lnTo>
                      <a:pt x="349" y="71"/>
                    </a:lnTo>
                    <a:lnTo>
                      <a:pt x="368" y="98"/>
                    </a:lnTo>
                    <a:lnTo>
                      <a:pt x="382" y="129"/>
                    </a:lnTo>
                    <a:lnTo>
                      <a:pt x="392" y="162"/>
                    </a:lnTo>
                    <a:lnTo>
                      <a:pt x="395" y="197"/>
                    </a:lnTo>
                    <a:lnTo>
                      <a:pt x="392" y="233"/>
                    </a:lnTo>
                    <a:lnTo>
                      <a:pt x="384" y="266"/>
                    </a:lnTo>
                    <a:lnTo>
                      <a:pt x="369" y="297"/>
                    </a:lnTo>
                    <a:lnTo>
                      <a:pt x="351" y="324"/>
                    </a:lnTo>
                    <a:lnTo>
                      <a:pt x="327" y="348"/>
                    </a:lnTo>
                    <a:lnTo>
                      <a:pt x="299" y="368"/>
                    </a:lnTo>
                    <a:lnTo>
                      <a:pt x="268" y="383"/>
                    </a:lnTo>
                    <a:lnTo>
                      <a:pt x="268" y="488"/>
                    </a:lnTo>
                    <a:lnTo>
                      <a:pt x="267" y="492"/>
                    </a:lnTo>
                    <a:lnTo>
                      <a:pt x="265" y="495"/>
                    </a:lnTo>
                    <a:lnTo>
                      <a:pt x="263" y="498"/>
                    </a:lnTo>
                    <a:lnTo>
                      <a:pt x="259" y="500"/>
                    </a:lnTo>
                    <a:lnTo>
                      <a:pt x="256" y="500"/>
                    </a:lnTo>
                    <a:lnTo>
                      <a:pt x="244" y="500"/>
                    </a:lnTo>
                    <a:lnTo>
                      <a:pt x="244" y="524"/>
                    </a:lnTo>
                    <a:lnTo>
                      <a:pt x="244" y="527"/>
                    </a:lnTo>
                    <a:lnTo>
                      <a:pt x="242" y="531"/>
                    </a:lnTo>
                    <a:lnTo>
                      <a:pt x="239" y="533"/>
                    </a:lnTo>
                    <a:lnTo>
                      <a:pt x="236" y="535"/>
                    </a:lnTo>
                    <a:lnTo>
                      <a:pt x="232" y="536"/>
                    </a:lnTo>
                    <a:lnTo>
                      <a:pt x="162" y="536"/>
                    </a:lnTo>
                    <a:lnTo>
                      <a:pt x="159" y="535"/>
                    </a:lnTo>
                    <a:lnTo>
                      <a:pt x="155" y="533"/>
                    </a:lnTo>
                    <a:lnTo>
                      <a:pt x="153" y="531"/>
                    </a:lnTo>
                    <a:lnTo>
                      <a:pt x="152" y="527"/>
                    </a:lnTo>
                    <a:lnTo>
                      <a:pt x="151" y="524"/>
                    </a:lnTo>
                    <a:lnTo>
                      <a:pt x="151" y="500"/>
                    </a:lnTo>
                    <a:lnTo>
                      <a:pt x="140" y="500"/>
                    </a:lnTo>
                    <a:lnTo>
                      <a:pt x="136" y="500"/>
                    </a:lnTo>
                    <a:lnTo>
                      <a:pt x="133" y="498"/>
                    </a:lnTo>
                    <a:lnTo>
                      <a:pt x="131" y="495"/>
                    </a:lnTo>
                    <a:lnTo>
                      <a:pt x="128" y="492"/>
                    </a:lnTo>
                    <a:lnTo>
                      <a:pt x="128" y="488"/>
                    </a:lnTo>
                    <a:lnTo>
                      <a:pt x="128" y="383"/>
                    </a:lnTo>
                    <a:lnTo>
                      <a:pt x="96" y="368"/>
                    </a:lnTo>
                    <a:lnTo>
                      <a:pt x="69" y="348"/>
                    </a:lnTo>
                    <a:lnTo>
                      <a:pt x="45" y="324"/>
                    </a:lnTo>
                    <a:lnTo>
                      <a:pt x="26" y="297"/>
                    </a:lnTo>
                    <a:lnTo>
                      <a:pt x="12" y="266"/>
                    </a:lnTo>
                    <a:lnTo>
                      <a:pt x="3" y="233"/>
                    </a:lnTo>
                    <a:lnTo>
                      <a:pt x="0" y="197"/>
                    </a:lnTo>
                    <a:lnTo>
                      <a:pt x="3" y="162"/>
                    </a:lnTo>
                    <a:lnTo>
                      <a:pt x="12" y="129"/>
                    </a:lnTo>
                    <a:lnTo>
                      <a:pt x="26" y="98"/>
                    </a:lnTo>
                    <a:lnTo>
                      <a:pt x="47" y="71"/>
                    </a:lnTo>
                    <a:lnTo>
                      <a:pt x="70" y="47"/>
                    </a:lnTo>
                    <a:lnTo>
                      <a:pt x="97" y="27"/>
                    </a:lnTo>
                    <a:lnTo>
                      <a:pt x="129" y="13"/>
                    </a:lnTo>
                    <a:lnTo>
                      <a:pt x="162" y="3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1873;p23">
                <a:extLst>
                  <a:ext uri="{FF2B5EF4-FFF2-40B4-BE49-F238E27FC236}">
                    <a16:creationId xmlns:a16="http://schemas.microsoft.com/office/drawing/2014/main" id="{99E2E079-9DEF-E443-925A-43A91F7C0166}"/>
                  </a:ext>
                </a:extLst>
              </p:cNvPr>
              <p:cNvSpPr/>
              <p:nvPr/>
            </p:nvSpPr>
            <p:spPr>
              <a:xfrm>
                <a:off x="1165225" y="1485900"/>
                <a:ext cx="17463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24" h="69" extrusionOk="0">
                    <a:moveTo>
                      <a:pt x="12" y="0"/>
                    </a:moveTo>
                    <a:lnTo>
                      <a:pt x="16" y="0"/>
                    </a:lnTo>
                    <a:lnTo>
                      <a:pt x="19" y="1"/>
                    </a:lnTo>
                    <a:lnTo>
                      <a:pt x="21" y="4"/>
                    </a:lnTo>
                    <a:lnTo>
                      <a:pt x="23" y="7"/>
                    </a:lnTo>
                    <a:lnTo>
                      <a:pt x="24" y="10"/>
                    </a:lnTo>
                    <a:lnTo>
                      <a:pt x="24" y="58"/>
                    </a:lnTo>
                    <a:lnTo>
                      <a:pt x="23" y="61"/>
                    </a:lnTo>
                    <a:lnTo>
                      <a:pt x="21" y="65"/>
                    </a:lnTo>
                    <a:lnTo>
                      <a:pt x="19" y="67"/>
                    </a:lnTo>
                    <a:lnTo>
                      <a:pt x="16" y="68"/>
                    </a:lnTo>
                    <a:lnTo>
                      <a:pt x="12" y="69"/>
                    </a:lnTo>
                    <a:lnTo>
                      <a:pt x="8" y="68"/>
                    </a:lnTo>
                    <a:lnTo>
                      <a:pt x="5" y="67"/>
                    </a:lnTo>
                    <a:lnTo>
                      <a:pt x="3" y="65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1874;p23">
                <a:extLst>
                  <a:ext uri="{FF2B5EF4-FFF2-40B4-BE49-F238E27FC236}">
                    <a16:creationId xmlns:a16="http://schemas.microsoft.com/office/drawing/2014/main" id="{5C1CA557-4144-CA44-8245-E2BC5A395694}"/>
                  </a:ext>
                </a:extLst>
              </p:cNvPr>
              <p:cNvSpPr/>
              <p:nvPr/>
            </p:nvSpPr>
            <p:spPr>
              <a:xfrm>
                <a:off x="1349375" y="1708150"/>
                <a:ext cx="5556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22" extrusionOk="0">
                    <a:moveTo>
                      <a:pt x="11" y="0"/>
                    </a:moveTo>
                    <a:lnTo>
                      <a:pt x="58" y="0"/>
                    </a:lnTo>
                    <a:lnTo>
                      <a:pt x="62" y="0"/>
                    </a:lnTo>
                    <a:lnTo>
                      <a:pt x="65" y="1"/>
                    </a:lnTo>
                    <a:lnTo>
                      <a:pt x="68" y="4"/>
                    </a:lnTo>
                    <a:lnTo>
                      <a:pt x="69" y="7"/>
                    </a:lnTo>
                    <a:lnTo>
                      <a:pt x="70" y="10"/>
                    </a:lnTo>
                    <a:lnTo>
                      <a:pt x="69" y="15"/>
                    </a:lnTo>
                    <a:lnTo>
                      <a:pt x="68" y="17"/>
                    </a:lnTo>
                    <a:lnTo>
                      <a:pt x="65" y="20"/>
                    </a:lnTo>
                    <a:lnTo>
                      <a:pt x="62" y="22"/>
                    </a:lnTo>
                    <a:lnTo>
                      <a:pt x="58" y="22"/>
                    </a:lnTo>
                    <a:lnTo>
                      <a:pt x="11" y="22"/>
                    </a:lnTo>
                    <a:lnTo>
                      <a:pt x="7" y="22"/>
                    </a:lnTo>
                    <a:lnTo>
                      <a:pt x="5" y="20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875;p23">
                <a:extLst>
                  <a:ext uri="{FF2B5EF4-FFF2-40B4-BE49-F238E27FC236}">
                    <a16:creationId xmlns:a16="http://schemas.microsoft.com/office/drawing/2014/main" id="{8A8B0E53-7B0F-F541-A0DC-0D4BFF3B4EF1}"/>
                  </a:ext>
                </a:extLst>
              </p:cNvPr>
              <p:cNvSpPr/>
              <p:nvPr/>
            </p:nvSpPr>
            <p:spPr>
              <a:xfrm>
                <a:off x="942975" y="1708150"/>
                <a:ext cx="5556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22" extrusionOk="0">
                    <a:moveTo>
                      <a:pt x="12" y="0"/>
                    </a:moveTo>
                    <a:lnTo>
                      <a:pt x="58" y="0"/>
                    </a:lnTo>
                    <a:lnTo>
                      <a:pt x="62" y="0"/>
                    </a:lnTo>
                    <a:lnTo>
                      <a:pt x="65" y="1"/>
                    </a:lnTo>
                    <a:lnTo>
                      <a:pt x="67" y="4"/>
                    </a:lnTo>
                    <a:lnTo>
                      <a:pt x="69" y="7"/>
                    </a:lnTo>
                    <a:lnTo>
                      <a:pt x="70" y="10"/>
                    </a:lnTo>
                    <a:lnTo>
                      <a:pt x="69" y="15"/>
                    </a:lnTo>
                    <a:lnTo>
                      <a:pt x="67" y="17"/>
                    </a:lnTo>
                    <a:lnTo>
                      <a:pt x="65" y="20"/>
                    </a:lnTo>
                    <a:lnTo>
                      <a:pt x="62" y="22"/>
                    </a:lnTo>
                    <a:lnTo>
                      <a:pt x="58" y="22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5" y="20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2" y="4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1876;p23">
                <a:extLst>
                  <a:ext uri="{FF2B5EF4-FFF2-40B4-BE49-F238E27FC236}">
                    <a16:creationId xmlns:a16="http://schemas.microsoft.com/office/drawing/2014/main" id="{09D7337F-1304-C14A-BE03-CC74EC5B075D}"/>
                  </a:ext>
                </a:extLst>
              </p:cNvPr>
              <p:cNvSpPr/>
              <p:nvPr/>
            </p:nvSpPr>
            <p:spPr>
              <a:xfrm>
                <a:off x="1295400" y="1550988"/>
                <a:ext cx="444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46" y="0"/>
                    </a:moveTo>
                    <a:lnTo>
                      <a:pt x="49" y="1"/>
                    </a:lnTo>
                    <a:lnTo>
                      <a:pt x="53" y="4"/>
                    </a:lnTo>
                    <a:lnTo>
                      <a:pt x="54" y="6"/>
                    </a:lnTo>
                    <a:lnTo>
                      <a:pt x="55" y="10"/>
                    </a:lnTo>
                    <a:lnTo>
                      <a:pt x="55" y="13"/>
                    </a:lnTo>
                    <a:lnTo>
                      <a:pt x="54" y="17"/>
                    </a:lnTo>
                    <a:lnTo>
                      <a:pt x="53" y="19"/>
                    </a:lnTo>
                    <a:lnTo>
                      <a:pt x="20" y="52"/>
                    </a:lnTo>
                    <a:lnTo>
                      <a:pt x="17" y="55"/>
                    </a:lnTo>
                    <a:lnTo>
                      <a:pt x="14" y="56"/>
                    </a:lnTo>
                    <a:lnTo>
                      <a:pt x="11" y="56"/>
                    </a:lnTo>
                    <a:lnTo>
                      <a:pt x="8" y="56"/>
                    </a:lnTo>
                    <a:lnTo>
                      <a:pt x="5" y="55"/>
                    </a:lnTo>
                    <a:lnTo>
                      <a:pt x="3" y="52"/>
                    </a:lnTo>
                    <a:lnTo>
                      <a:pt x="1" y="50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6"/>
                    </a:lnTo>
                    <a:lnTo>
                      <a:pt x="36" y="4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1877;p23">
                <a:extLst>
                  <a:ext uri="{FF2B5EF4-FFF2-40B4-BE49-F238E27FC236}">
                    <a16:creationId xmlns:a16="http://schemas.microsoft.com/office/drawing/2014/main" id="{DB218270-1C4D-A545-BC74-690DD6F9A705}"/>
                  </a:ext>
                </a:extLst>
              </p:cNvPr>
              <p:cNvSpPr/>
              <p:nvPr/>
            </p:nvSpPr>
            <p:spPr>
              <a:xfrm>
                <a:off x="1008063" y="1838325"/>
                <a:ext cx="444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42" y="0"/>
                    </a:moveTo>
                    <a:lnTo>
                      <a:pt x="46" y="0"/>
                    </a:lnTo>
                    <a:lnTo>
                      <a:pt x="49" y="1"/>
                    </a:lnTo>
                    <a:lnTo>
                      <a:pt x="53" y="4"/>
                    </a:lnTo>
                    <a:lnTo>
                      <a:pt x="55" y="6"/>
                    </a:lnTo>
                    <a:lnTo>
                      <a:pt x="55" y="10"/>
                    </a:lnTo>
                    <a:lnTo>
                      <a:pt x="55" y="13"/>
                    </a:lnTo>
                    <a:lnTo>
                      <a:pt x="55" y="17"/>
                    </a:lnTo>
                    <a:lnTo>
                      <a:pt x="53" y="19"/>
                    </a:lnTo>
                    <a:lnTo>
                      <a:pt x="20" y="52"/>
                    </a:lnTo>
                    <a:lnTo>
                      <a:pt x="17" y="55"/>
                    </a:lnTo>
                    <a:lnTo>
                      <a:pt x="14" y="56"/>
                    </a:lnTo>
                    <a:lnTo>
                      <a:pt x="11" y="56"/>
                    </a:lnTo>
                    <a:lnTo>
                      <a:pt x="8" y="56"/>
                    </a:lnTo>
                    <a:lnTo>
                      <a:pt x="6" y="55"/>
                    </a:lnTo>
                    <a:lnTo>
                      <a:pt x="3" y="52"/>
                    </a:lnTo>
                    <a:lnTo>
                      <a:pt x="1" y="50"/>
                    </a:lnTo>
                    <a:lnTo>
                      <a:pt x="0" y="46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6"/>
                    </a:lnTo>
                    <a:lnTo>
                      <a:pt x="36" y="4"/>
                    </a:lnTo>
                    <a:lnTo>
                      <a:pt x="39" y="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1878;p23">
                <a:extLst>
                  <a:ext uri="{FF2B5EF4-FFF2-40B4-BE49-F238E27FC236}">
                    <a16:creationId xmlns:a16="http://schemas.microsoft.com/office/drawing/2014/main" id="{03CC1F15-DFDC-3E47-B596-D9026B0388C5}"/>
                  </a:ext>
                </a:extLst>
              </p:cNvPr>
              <p:cNvSpPr/>
              <p:nvPr/>
            </p:nvSpPr>
            <p:spPr>
              <a:xfrm>
                <a:off x="1295400" y="1838325"/>
                <a:ext cx="444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9" y="0"/>
                    </a:moveTo>
                    <a:lnTo>
                      <a:pt x="13" y="0"/>
                    </a:lnTo>
                    <a:lnTo>
                      <a:pt x="16" y="1"/>
                    </a:lnTo>
                    <a:lnTo>
                      <a:pt x="20" y="4"/>
                    </a:lnTo>
                    <a:lnTo>
                      <a:pt x="53" y="36"/>
                    </a:lnTo>
                    <a:lnTo>
                      <a:pt x="54" y="39"/>
                    </a:lnTo>
                    <a:lnTo>
                      <a:pt x="55" y="43"/>
                    </a:lnTo>
                    <a:lnTo>
                      <a:pt x="55" y="46"/>
                    </a:lnTo>
                    <a:lnTo>
                      <a:pt x="54" y="50"/>
                    </a:lnTo>
                    <a:lnTo>
                      <a:pt x="53" y="52"/>
                    </a:lnTo>
                    <a:lnTo>
                      <a:pt x="50" y="55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41" y="56"/>
                    </a:lnTo>
                    <a:lnTo>
                      <a:pt x="39" y="55"/>
                    </a:lnTo>
                    <a:lnTo>
                      <a:pt x="36" y="52"/>
                    </a:lnTo>
                    <a:lnTo>
                      <a:pt x="3" y="19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1879;p23">
                <a:extLst>
                  <a:ext uri="{FF2B5EF4-FFF2-40B4-BE49-F238E27FC236}">
                    <a16:creationId xmlns:a16="http://schemas.microsoft.com/office/drawing/2014/main" id="{B95AAEF4-87E0-B043-89D5-765A410358DA}"/>
                  </a:ext>
                </a:extLst>
              </p:cNvPr>
              <p:cNvSpPr/>
              <p:nvPr/>
            </p:nvSpPr>
            <p:spPr>
              <a:xfrm>
                <a:off x="1008063" y="1550988"/>
                <a:ext cx="444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55" h="56" extrusionOk="0">
                    <a:moveTo>
                      <a:pt x="9" y="0"/>
                    </a:moveTo>
                    <a:lnTo>
                      <a:pt x="13" y="0"/>
                    </a:lnTo>
                    <a:lnTo>
                      <a:pt x="16" y="1"/>
                    </a:lnTo>
                    <a:lnTo>
                      <a:pt x="20" y="4"/>
                    </a:lnTo>
                    <a:lnTo>
                      <a:pt x="53" y="36"/>
                    </a:lnTo>
                    <a:lnTo>
                      <a:pt x="55" y="39"/>
                    </a:lnTo>
                    <a:lnTo>
                      <a:pt x="55" y="43"/>
                    </a:lnTo>
                    <a:lnTo>
                      <a:pt x="55" y="46"/>
                    </a:lnTo>
                    <a:lnTo>
                      <a:pt x="55" y="50"/>
                    </a:lnTo>
                    <a:lnTo>
                      <a:pt x="53" y="52"/>
                    </a:lnTo>
                    <a:lnTo>
                      <a:pt x="50" y="55"/>
                    </a:lnTo>
                    <a:lnTo>
                      <a:pt x="47" y="56"/>
                    </a:lnTo>
                    <a:lnTo>
                      <a:pt x="45" y="56"/>
                    </a:lnTo>
                    <a:lnTo>
                      <a:pt x="41" y="56"/>
                    </a:lnTo>
                    <a:lnTo>
                      <a:pt x="39" y="55"/>
                    </a:lnTo>
                    <a:lnTo>
                      <a:pt x="36" y="52"/>
                    </a:lnTo>
                    <a:lnTo>
                      <a:pt x="3" y="19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880;p23">
                <a:extLst>
                  <a:ext uri="{FF2B5EF4-FFF2-40B4-BE49-F238E27FC236}">
                    <a16:creationId xmlns:a16="http://schemas.microsoft.com/office/drawing/2014/main" id="{FC1AD4C9-572C-D148-9EA5-29928F1E5DAD}"/>
                  </a:ext>
                </a:extLst>
              </p:cNvPr>
              <p:cNvSpPr/>
              <p:nvPr/>
            </p:nvSpPr>
            <p:spPr>
              <a:xfrm>
                <a:off x="1063625" y="1604963"/>
                <a:ext cx="119063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51" extrusionOk="0">
                    <a:moveTo>
                      <a:pt x="140" y="0"/>
                    </a:moveTo>
                    <a:lnTo>
                      <a:pt x="144" y="1"/>
                    </a:lnTo>
                    <a:lnTo>
                      <a:pt x="147" y="2"/>
                    </a:lnTo>
                    <a:lnTo>
                      <a:pt x="149" y="5"/>
                    </a:lnTo>
                    <a:lnTo>
                      <a:pt x="151" y="8"/>
                    </a:lnTo>
                    <a:lnTo>
                      <a:pt x="152" y="12"/>
                    </a:lnTo>
                    <a:lnTo>
                      <a:pt x="151" y="15"/>
                    </a:lnTo>
                    <a:lnTo>
                      <a:pt x="149" y="19"/>
                    </a:lnTo>
                    <a:lnTo>
                      <a:pt x="147" y="21"/>
                    </a:lnTo>
                    <a:lnTo>
                      <a:pt x="144" y="23"/>
                    </a:lnTo>
                    <a:lnTo>
                      <a:pt x="140" y="23"/>
                    </a:lnTo>
                    <a:lnTo>
                      <a:pt x="113" y="27"/>
                    </a:lnTo>
                    <a:lnTo>
                      <a:pt x="89" y="35"/>
                    </a:lnTo>
                    <a:lnTo>
                      <a:pt x="67" y="49"/>
                    </a:lnTo>
                    <a:lnTo>
                      <a:pt x="49" y="67"/>
                    </a:lnTo>
                    <a:lnTo>
                      <a:pt x="35" y="89"/>
                    </a:lnTo>
                    <a:lnTo>
                      <a:pt x="26" y="113"/>
                    </a:lnTo>
                    <a:lnTo>
                      <a:pt x="23" y="139"/>
                    </a:lnTo>
                    <a:lnTo>
                      <a:pt x="23" y="144"/>
                    </a:lnTo>
                    <a:lnTo>
                      <a:pt x="22" y="146"/>
                    </a:lnTo>
                    <a:lnTo>
                      <a:pt x="18" y="149"/>
                    </a:lnTo>
                    <a:lnTo>
                      <a:pt x="16" y="151"/>
                    </a:lnTo>
                    <a:lnTo>
                      <a:pt x="12" y="151"/>
                    </a:lnTo>
                    <a:lnTo>
                      <a:pt x="9" y="151"/>
                    </a:lnTo>
                    <a:lnTo>
                      <a:pt x="5" y="149"/>
                    </a:lnTo>
                    <a:lnTo>
                      <a:pt x="3" y="146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4" y="107"/>
                    </a:lnTo>
                    <a:lnTo>
                      <a:pt x="15" y="79"/>
                    </a:lnTo>
                    <a:lnTo>
                      <a:pt x="31" y="53"/>
                    </a:lnTo>
                    <a:lnTo>
                      <a:pt x="52" y="31"/>
                    </a:lnTo>
                    <a:lnTo>
                      <a:pt x="78" y="14"/>
                    </a:lnTo>
                    <a:lnTo>
                      <a:pt x="108" y="5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" name="Google Shape;1881;p23">
              <a:extLst>
                <a:ext uri="{FF2B5EF4-FFF2-40B4-BE49-F238E27FC236}">
                  <a16:creationId xmlns:a16="http://schemas.microsoft.com/office/drawing/2014/main" id="{33B452BF-063B-204D-A062-45539D9784D1}"/>
                </a:ext>
              </a:extLst>
            </p:cNvPr>
            <p:cNvSpPr txBox="1"/>
            <p:nvPr/>
          </p:nvSpPr>
          <p:spPr>
            <a:xfrm>
              <a:off x="8710875" y="1621315"/>
              <a:ext cx="1101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r>
                <a:rPr lang="zh-CN" altLang="en-US" sz="1400" b="1" kern="0" dirty="0">
                  <a:solidFill>
                    <a:srgbClr val="3F3F3F"/>
                  </a:solidFill>
                  <a:latin typeface="Arial"/>
                  <a:cs typeface="Arial"/>
                  <a:sym typeface="Arial"/>
                </a:rPr>
                <a:t>社群媒體</a:t>
              </a:r>
              <a:endParaRPr lang="en-US" altLang="zh-CN" sz="1400" b="1" kern="0" dirty="0">
                <a:solidFill>
                  <a:srgbClr val="3F3F3F"/>
                </a:solidFill>
                <a:latin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</a:pPr>
              <a:r>
                <a:rPr lang="zh-CN" altLang="en-US" sz="1200" kern="0" dirty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精準館策</a:t>
              </a:r>
              <a:endParaRPr sz="12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883;p23">
            <a:extLst>
              <a:ext uri="{FF2B5EF4-FFF2-40B4-BE49-F238E27FC236}">
                <a16:creationId xmlns:a16="http://schemas.microsoft.com/office/drawing/2014/main" id="{C4622D0E-4C51-E14D-830F-C41CBBAF725D}"/>
              </a:ext>
            </a:extLst>
          </p:cNvPr>
          <p:cNvGrpSpPr/>
          <p:nvPr/>
        </p:nvGrpSpPr>
        <p:grpSpPr>
          <a:xfrm>
            <a:off x="2812893" y="2931835"/>
            <a:ext cx="3027363" cy="3449638"/>
            <a:chOff x="8043863" y="2524125"/>
            <a:chExt cx="3027363" cy="3449638"/>
          </a:xfrm>
          <a:solidFill>
            <a:schemeClr val="bg1">
              <a:lumMod val="75000"/>
            </a:schemeClr>
          </a:solidFill>
        </p:grpSpPr>
        <p:sp>
          <p:nvSpPr>
            <p:cNvPr id="110" name="Google Shape;1884;p23">
              <a:extLst>
                <a:ext uri="{FF2B5EF4-FFF2-40B4-BE49-F238E27FC236}">
                  <a16:creationId xmlns:a16="http://schemas.microsoft.com/office/drawing/2014/main" id="{9A794E67-3A7E-2A41-877A-5607F33AAC2F}"/>
                </a:ext>
              </a:extLst>
            </p:cNvPr>
            <p:cNvSpPr/>
            <p:nvPr/>
          </p:nvSpPr>
          <p:spPr>
            <a:xfrm>
              <a:off x="10683875" y="5776913"/>
              <a:ext cx="112713" cy="101600"/>
            </a:xfrm>
            <a:custGeom>
              <a:avLst/>
              <a:gdLst/>
              <a:ahLst/>
              <a:cxnLst/>
              <a:rect l="l" t="t" r="r" b="b"/>
              <a:pathLst>
                <a:path w="142" h="128" extrusionOk="0">
                  <a:moveTo>
                    <a:pt x="60" y="0"/>
                  </a:moveTo>
                  <a:lnTo>
                    <a:pt x="100" y="58"/>
                  </a:lnTo>
                  <a:lnTo>
                    <a:pt x="142" y="116"/>
                  </a:lnTo>
                  <a:lnTo>
                    <a:pt x="70" y="122"/>
                  </a:lnTo>
                  <a:lnTo>
                    <a:pt x="0" y="128"/>
                  </a:lnTo>
                  <a:lnTo>
                    <a:pt x="30" y="64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885;p23">
              <a:extLst>
                <a:ext uri="{FF2B5EF4-FFF2-40B4-BE49-F238E27FC236}">
                  <a16:creationId xmlns:a16="http://schemas.microsoft.com/office/drawing/2014/main" id="{06933B78-9E78-A84F-A10B-964C0EAC508C}"/>
                </a:ext>
              </a:extLst>
            </p:cNvPr>
            <p:cNvSpPr/>
            <p:nvPr/>
          </p:nvSpPr>
          <p:spPr>
            <a:xfrm>
              <a:off x="9613900" y="4427538"/>
              <a:ext cx="950913" cy="1546225"/>
            </a:xfrm>
            <a:custGeom>
              <a:avLst/>
              <a:gdLst/>
              <a:ahLst/>
              <a:cxnLst/>
              <a:rect l="l" t="t" r="r" b="b"/>
              <a:pathLst>
                <a:path w="1198" h="1947" extrusionOk="0">
                  <a:moveTo>
                    <a:pt x="245" y="0"/>
                  </a:moveTo>
                  <a:lnTo>
                    <a:pt x="407" y="280"/>
                  </a:lnTo>
                  <a:lnTo>
                    <a:pt x="413" y="292"/>
                  </a:lnTo>
                  <a:lnTo>
                    <a:pt x="405" y="298"/>
                  </a:lnTo>
                  <a:lnTo>
                    <a:pt x="367" y="326"/>
                  </a:lnTo>
                  <a:lnTo>
                    <a:pt x="331" y="355"/>
                  </a:lnTo>
                  <a:lnTo>
                    <a:pt x="295" y="389"/>
                  </a:lnTo>
                  <a:lnTo>
                    <a:pt x="261" y="423"/>
                  </a:lnTo>
                  <a:lnTo>
                    <a:pt x="197" y="499"/>
                  </a:lnTo>
                  <a:lnTo>
                    <a:pt x="170" y="541"/>
                  </a:lnTo>
                  <a:lnTo>
                    <a:pt x="144" y="583"/>
                  </a:lnTo>
                  <a:lnTo>
                    <a:pt x="120" y="625"/>
                  </a:lnTo>
                  <a:lnTo>
                    <a:pt x="100" y="667"/>
                  </a:lnTo>
                  <a:lnTo>
                    <a:pt x="84" y="709"/>
                  </a:lnTo>
                  <a:lnTo>
                    <a:pt x="82" y="707"/>
                  </a:lnTo>
                  <a:lnTo>
                    <a:pt x="70" y="743"/>
                  </a:lnTo>
                  <a:lnTo>
                    <a:pt x="58" y="785"/>
                  </a:lnTo>
                  <a:lnTo>
                    <a:pt x="46" y="829"/>
                  </a:lnTo>
                  <a:lnTo>
                    <a:pt x="38" y="873"/>
                  </a:lnTo>
                  <a:lnTo>
                    <a:pt x="32" y="917"/>
                  </a:lnTo>
                  <a:lnTo>
                    <a:pt x="24" y="1005"/>
                  </a:lnTo>
                  <a:lnTo>
                    <a:pt x="24" y="1047"/>
                  </a:lnTo>
                  <a:lnTo>
                    <a:pt x="26" y="1091"/>
                  </a:lnTo>
                  <a:lnTo>
                    <a:pt x="30" y="1135"/>
                  </a:lnTo>
                  <a:lnTo>
                    <a:pt x="38" y="1179"/>
                  </a:lnTo>
                  <a:lnTo>
                    <a:pt x="46" y="1221"/>
                  </a:lnTo>
                  <a:lnTo>
                    <a:pt x="56" y="1263"/>
                  </a:lnTo>
                  <a:lnTo>
                    <a:pt x="68" y="1305"/>
                  </a:lnTo>
                  <a:lnTo>
                    <a:pt x="80" y="1337"/>
                  </a:lnTo>
                  <a:lnTo>
                    <a:pt x="80" y="1337"/>
                  </a:lnTo>
                  <a:lnTo>
                    <a:pt x="114" y="1417"/>
                  </a:lnTo>
                  <a:lnTo>
                    <a:pt x="156" y="1493"/>
                  </a:lnTo>
                  <a:lnTo>
                    <a:pt x="203" y="1567"/>
                  </a:lnTo>
                  <a:lnTo>
                    <a:pt x="261" y="1635"/>
                  </a:lnTo>
                  <a:lnTo>
                    <a:pt x="325" y="1697"/>
                  </a:lnTo>
                  <a:lnTo>
                    <a:pt x="397" y="1753"/>
                  </a:lnTo>
                  <a:lnTo>
                    <a:pt x="397" y="1753"/>
                  </a:lnTo>
                  <a:lnTo>
                    <a:pt x="471" y="1803"/>
                  </a:lnTo>
                  <a:lnTo>
                    <a:pt x="513" y="1825"/>
                  </a:lnTo>
                  <a:lnTo>
                    <a:pt x="557" y="1847"/>
                  </a:lnTo>
                  <a:lnTo>
                    <a:pt x="603" y="1865"/>
                  </a:lnTo>
                  <a:lnTo>
                    <a:pt x="649" y="1881"/>
                  </a:lnTo>
                  <a:lnTo>
                    <a:pt x="695" y="1895"/>
                  </a:lnTo>
                  <a:lnTo>
                    <a:pt x="741" y="1905"/>
                  </a:lnTo>
                  <a:lnTo>
                    <a:pt x="741" y="1905"/>
                  </a:lnTo>
                  <a:lnTo>
                    <a:pt x="781" y="1913"/>
                  </a:lnTo>
                  <a:lnTo>
                    <a:pt x="829" y="1919"/>
                  </a:lnTo>
                  <a:lnTo>
                    <a:pt x="874" y="1923"/>
                  </a:lnTo>
                  <a:lnTo>
                    <a:pt x="920" y="1923"/>
                  </a:lnTo>
                  <a:lnTo>
                    <a:pt x="968" y="1921"/>
                  </a:lnTo>
                  <a:lnTo>
                    <a:pt x="1014" y="1917"/>
                  </a:lnTo>
                  <a:lnTo>
                    <a:pt x="1060" y="1911"/>
                  </a:lnTo>
                  <a:lnTo>
                    <a:pt x="1104" y="1903"/>
                  </a:lnTo>
                  <a:lnTo>
                    <a:pt x="1104" y="1903"/>
                  </a:lnTo>
                  <a:lnTo>
                    <a:pt x="1144" y="1893"/>
                  </a:lnTo>
                  <a:lnTo>
                    <a:pt x="1190" y="1881"/>
                  </a:lnTo>
                  <a:lnTo>
                    <a:pt x="1198" y="1903"/>
                  </a:lnTo>
                  <a:lnTo>
                    <a:pt x="1110" y="1927"/>
                  </a:lnTo>
                  <a:lnTo>
                    <a:pt x="1104" y="1927"/>
                  </a:lnTo>
                  <a:lnTo>
                    <a:pt x="1060" y="1935"/>
                  </a:lnTo>
                  <a:lnTo>
                    <a:pt x="1014" y="1941"/>
                  </a:lnTo>
                  <a:lnTo>
                    <a:pt x="968" y="1945"/>
                  </a:lnTo>
                  <a:lnTo>
                    <a:pt x="920" y="1947"/>
                  </a:lnTo>
                  <a:lnTo>
                    <a:pt x="874" y="1947"/>
                  </a:lnTo>
                  <a:lnTo>
                    <a:pt x="829" y="1943"/>
                  </a:lnTo>
                  <a:lnTo>
                    <a:pt x="781" y="1937"/>
                  </a:lnTo>
                  <a:lnTo>
                    <a:pt x="735" y="1929"/>
                  </a:lnTo>
                  <a:lnTo>
                    <a:pt x="731" y="1927"/>
                  </a:lnTo>
                  <a:lnTo>
                    <a:pt x="685" y="1917"/>
                  </a:lnTo>
                  <a:lnTo>
                    <a:pt x="639" y="1903"/>
                  </a:lnTo>
                  <a:lnTo>
                    <a:pt x="593" y="1887"/>
                  </a:lnTo>
                  <a:lnTo>
                    <a:pt x="547" y="1869"/>
                  </a:lnTo>
                  <a:lnTo>
                    <a:pt x="503" y="1847"/>
                  </a:lnTo>
                  <a:lnTo>
                    <a:pt x="459" y="1823"/>
                  </a:lnTo>
                  <a:lnTo>
                    <a:pt x="383" y="1773"/>
                  </a:lnTo>
                  <a:lnTo>
                    <a:pt x="379" y="1771"/>
                  </a:lnTo>
                  <a:lnTo>
                    <a:pt x="307" y="1715"/>
                  </a:lnTo>
                  <a:lnTo>
                    <a:pt x="243" y="1653"/>
                  </a:lnTo>
                  <a:lnTo>
                    <a:pt x="186" y="1585"/>
                  </a:lnTo>
                  <a:lnTo>
                    <a:pt x="138" y="1511"/>
                  </a:lnTo>
                  <a:lnTo>
                    <a:pt x="96" y="1435"/>
                  </a:lnTo>
                  <a:lnTo>
                    <a:pt x="62" y="1355"/>
                  </a:lnTo>
                  <a:lnTo>
                    <a:pt x="58" y="1345"/>
                  </a:lnTo>
                  <a:lnTo>
                    <a:pt x="44" y="1305"/>
                  </a:lnTo>
                  <a:lnTo>
                    <a:pt x="32" y="1263"/>
                  </a:lnTo>
                  <a:lnTo>
                    <a:pt x="22" y="1221"/>
                  </a:lnTo>
                  <a:lnTo>
                    <a:pt x="14" y="1179"/>
                  </a:lnTo>
                  <a:lnTo>
                    <a:pt x="6" y="1135"/>
                  </a:lnTo>
                  <a:lnTo>
                    <a:pt x="2" y="1091"/>
                  </a:lnTo>
                  <a:lnTo>
                    <a:pt x="0" y="1047"/>
                  </a:lnTo>
                  <a:lnTo>
                    <a:pt x="0" y="1005"/>
                  </a:lnTo>
                  <a:lnTo>
                    <a:pt x="8" y="917"/>
                  </a:lnTo>
                  <a:lnTo>
                    <a:pt x="14" y="873"/>
                  </a:lnTo>
                  <a:lnTo>
                    <a:pt x="22" y="829"/>
                  </a:lnTo>
                  <a:lnTo>
                    <a:pt x="34" y="785"/>
                  </a:lnTo>
                  <a:lnTo>
                    <a:pt x="46" y="743"/>
                  </a:lnTo>
                  <a:lnTo>
                    <a:pt x="62" y="699"/>
                  </a:lnTo>
                  <a:lnTo>
                    <a:pt x="66" y="691"/>
                  </a:lnTo>
                  <a:lnTo>
                    <a:pt x="82" y="649"/>
                  </a:lnTo>
                  <a:lnTo>
                    <a:pt x="102" y="607"/>
                  </a:lnTo>
                  <a:lnTo>
                    <a:pt x="126" y="567"/>
                  </a:lnTo>
                  <a:lnTo>
                    <a:pt x="152" y="523"/>
                  </a:lnTo>
                  <a:lnTo>
                    <a:pt x="180" y="481"/>
                  </a:lnTo>
                  <a:lnTo>
                    <a:pt x="243" y="405"/>
                  </a:lnTo>
                  <a:lnTo>
                    <a:pt x="277" y="371"/>
                  </a:lnTo>
                  <a:lnTo>
                    <a:pt x="313" y="337"/>
                  </a:lnTo>
                  <a:lnTo>
                    <a:pt x="349" y="308"/>
                  </a:lnTo>
                  <a:lnTo>
                    <a:pt x="383" y="284"/>
                  </a:lnTo>
                  <a:lnTo>
                    <a:pt x="227" y="16"/>
                  </a:ln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886;p23">
              <a:extLst>
                <a:ext uri="{FF2B5EF4-FFF2-40B4-BE49-F238E27FC236}">
                  <a16:creationId xmlns:a16="http://schemas.microsoft.com/office/drawing/2014/main" id="{1BA3B74C-5B82-8244-9440-87ED16C30B2B}"/>
                </a:ext>
              </a:extLst>
            </p:cNvPr>
            <p:cNvSpPr/>
            <p:nvPr/>
          </p:nvSpPr>
          <p:spPr>
            <a:xfrm>
              <a:off x="8043863" y="2524125"/>
              <a:ext cx="3027363" cy="3316287"/>
            </a:xfrm>
            <a:custGeom>
              <a:avLst/>
              <a:gdLst/>
              <a:ahLst/>
              <a:cxnLst/>
              <a:rect l="l" t="t" r="r" b="b"/>
              <a:pathLst>
                <a:path w="3814" h="4179" extrusionOk="0">
                  <a:moveTo>
                    <a:pt x="908" y="0"/>
                  </a:moveTo>
                  <a:lnTo>
                    <a:pt x="918" y="16"/>
                  </a:lnTo>
                  <a:lnTo>
                    <a:pt x="2440" y="2634"/>
                  </a:lnTo>
                  <a:lnTo>
                    <a:pt x="2480" y="2610"/>
                  </a:lnTo>
                  <a:lnTo>
                    <a:pt x="2534" y="2586"/>
                  </a:lnTo>
                  <a:lnTo>
                    <a:pt x="2590" y="2564"/>
                  </a:lnTo>
                  <a:lnTo>
                    <a:pt x="2702" y="2532"/>
                  </a:lnTo>
                  <a:lnTo>
                    <a:pt x="2708" y="2532"/>
                  </a:lnTo>
                  <a:lnTo>
                    <a:pt x="2766" y="2522"/>
                  </a:lnTo>
                  <a:lnTo>
                    <a:pt x="2824" y="2516"/>
                  </a:lnTo>
                  <a:lnTo>
                    <a:pt x="2883" y="2512"/>
                  </a:lnTo>
                  <a:lnTo>
                    <a:pt x="2943" y="2514"/>
                  </a:lnTo>
                  <a:lnTo>
                    <a:pt x="3001" y="2518"/>
                  </a:lnTo>
                  <a:lnTo>
                    <a:pt x="3061" y="2528"/>
                  </a:lnTo>
                  <a:lnTo>
                    <a:pt x="3067" y="2528"/>
                  </a:lnTo>
                  <a:lnTo>
                    <a:pt x="3125" y="2542"/>
                  </a:lnTo>
                  <a:lnTo>
                    <a:pt x="3183" y="2558"/>
                  </a:lnTo>
                  <a:lnTo>
                    <a:pt x="3241" y="2580"/>
                  </a:lnTo>
                  <a:lnTo>
                    <a:pt x="3299" y="2606"/>
                  </a:lnTo>
                  <a:lnTo>
                    <a:pt x="3355" y="2636"/>
                  </a:lnTo>
                  <a:lnTo>
                    <a:pt x="3433" y="2686"/>
                  </a:lnTo>
                  <a:lnTo>
                    <a:pt x="3437" y="2688"/>
                  </a:lnTo>
                  <a:lnTo>
                    <a:pt x="3506" y="2743"/>
                  </a:lnTo>
                  <a:lnTo>
                    <a:pt x="3570" y="2805"/>
                  </a:lnTo>
                  <a:lnTo>
                    <a:pt x="3628" y="2873"/>
                  </a:lnTo>
                  <a:lnTo>
                    <a:pt x="3676" y="2947"/>
                  </a:lnTo>
                  <a:lnTo>
                    <a:pt x="3718" y="3023"/>
                  </a:lnTo>
                  <a:lnTo>
                    <a:pt x="3754" y="3103"/>
                  </a:lnTo>
                  <a:lnTo>
                    <a:pt x="3756" y="3113"/>
                  </a:lnTo>
                  <a:lnTo>
                    <a:pt x="3770" y="3153"/>
                  </a:lnTo>
                  <a:lnTo>
                    <a:pt x="3782" y="3195"/>
                  </a:lnTo>
                  <a:lnTo>
                    <a:pt x="3792" y="3237"/>
                  </a:lnTo>
                  <a:lnTo>
                    <a:pt x="3802" y="3281"/>
                  </a:lnTo>
                  <a:lnTo>
                    <a:pt x="3808" y="3323"/>
                  </a:lnTo>
                  <a:lnTo>
                    <a:pt x="3812" y="3367"/>
                  </a:lnTo>
                  <a:lnTo>
                    <a:pt x="3814" y="3397"/>
                  </a:lnTo>
                  <a:lnTo>
                    <a:pt x="3814" y="3467"/>
                  </a:lnTo>
                  <a:lnTo>
                    <a:pt x="3812" y="3497"/>
                  </a:lnTo>
                  <a:lnTo>
                    <a:pt x="3800" y="3585"/>
                  </a:lnTo>
                  <a:lnTo>
                    <a:pt x="3792" y="3629"/>
                  </a:lnTo>
                  <a:lnTo>
                    <a:pt x="3780" y="3673"/>
                  </a:lnTo>
                  <a:lnTo>
                    <a:pt x="3768" y="3715"/>
                  </a:lnTo>
                  <a:lnTo>
                    <a:pt x="3752" y="3759"/>
                  </a:lnTo>
                  <a:lnTo>
                    <a:pt x="3748" y="3767"/>
                  </a:lnTo>
                  <a:lnTo>
                    <a:pt x="3732" y="3809"/>
                  </a:lnTo>
                  <a:lnTo>
                    <a:pt x="3712" y="3851"/>
                  </a:lnTo>
                  <a:lnTo>
                    <a:pt x="3690" y="3891"/>
                  </a:lnTo>
                  <a:lnTo>
                    <a:pt x="3662" y="3935"/>
                  </a:lnTo>
                  <a:lnTo>
                    <a:pt x="3634" y="3975"/>
                  </a:lnTo>
                  <a:lnTo>
                    <a:pt x="3604" y="4015"/>
                  </a:lnTo>
                  <a:lnTo>
                    <a:pt x="3572" y="4051"/>
                  </a:lnTo>
                  <a:lnTo>
                    <a:pt x="3538" y="4087"/>
                  </a:lnTo>
                  <a:lnTo>
                    <a:pt x="3502" y="4119"/>
                  </a:lnTo>
                  <a:lnTo>
                    <a:pt x="3467" y="4149"/>
                  </a:lnTo>
                  <a:lnTo>
                    <a:pt x="3427" y="4179"/>
                  </a:lnTo>
                  <a:lnTo>
                    <a:pt x="3413" y="4159"/>
                  </a:lnTo>
                  <a:lnTo>
                    <a:pt x="3449" y="4131"/>
                  </a:lnTo>
                  <a:lnTo>
                    <a:pt x="3485" y="4101"/>
                  </a:lnTo>
                  <a:lnTo>
                    <a:pt x="3520" y="4069"/>
                  </a:lnTo>
                  <a:lnTo>
                    <a:pt x="3554" y="4033"/>
                  </a:lnTo>
                  <a:lnTo>
                    <a:pt x="3586" y="3997"/>
                  </a:lnTo>
                  <a:lnTo>
                    <a:pt x="3616" y="3957"/>
                  </a:lnTo>
                  <a:lnTo>
                    <a:pt x="3644" y="3917"/>
                  </a:lnTo>
                  <a:lnTo>
                    <a:pt x="3672" y="3875"/>
                  </a:lnTo>
                  <a:lnTo>
                    <a:pt x="3694" y="3833"/>
                  </a:lnTo>
                  <a:lnTo>
                    <a:pt x="3714" y="3791"/>
                  </a:lnTo>
                  <a:lnTo>
                    <a:pt x="3730" y="3749"/>
                  </a:lnTo>
                  <a:lnTo>
                    <a:pt x="3732" y="3751"/>
                  </a:lnTo>
                  <a:lnTo>
                    <a:pt x="3744" y="3715"/>
                  </a:lnTo>
                  <a:lnTo>
                    <a:pt x="3756" y="3673"/>
                  </a:lnTo>
                  <a:lnTo>
                    <a:pt x="3768" y="3629"/>
                  </a:lnTo>
                  <a:lnTo>
                    <a:pt x="3776" y="3585"/>
                  </a:lnTo>
                  <a:lnTo>
                    <a:pt x="3788" y="3497"/>
                  </a:lnTo>
                  <a:lnTo>
                    <a:pt x="3790" y="3453"/>
                  </a:lnTo>
                  <a:lnTo>
                    <a:pt x="3790" y="3411"/>
                  </a:lnTo>
                  <a:lnTo>
                    <a:pt x="3788" y="3367"/>
                  </a:lnTo>
                  <a:lnTo>
                    <a:pt x="3784" y="3323"/>
                  </a:lnTo>
                  <a:lnTo>
                    <a:pt x="3778" y="3281"/>
                  </a:lnTo>
                  <a:lnTo>
                    <a:pt x="3768" y="3237"/>
                  </a:lnTo>
                  <a:lnTo>
                    <a:pt x="3758" y="3195"/>
                  </a:lnTo>
                  <a:lnTo>
                    <a:pt x="3746" y="3153"/>
                  </a:lnTo>
                  <a:lnTo>
                    <a:pt x="3732" y="3113"/>
                  </a:lnTo>
                  <a:lnTo>
                    <a:pt x="3732" y="3113"/>
                  </a:lnTo>
                  <a:lnTo>
                    <a:pt x="3700" y="3041"/>
                  </a:lnTo>
                  <a:lnTo>
                    <a:pt x="3658" y="2965"/>
                  </a:lnTo>
                  <a:lnTo>
                    <a:pt x="3610" y="2891"/>
                  </a:lnTo>
                  <a:lnTo>
                    <a:pt x="3552" y="2823"/>
                  </a:lnTo>
                  <a:lnTo>
                    <a:pt x="3488" y="2761"/>
                  </a:lnTo>
                  <a:lnTo>
                    <a:pt x="3419" y="2706"/>
                  </a:lnTo>
                  <a:lnTo>
                    <a:pt x="3419" y="2706"/>
                  </a:lnTo>
                  <a:lnTo>
                    <a:pt x="3343" y="2656"/>
                  </a:lnTo>
                  <a:lnTo>
                    <a:pt x="3289" y="2628"/>
                  </a:lnTo>
                  <a:lnTo>
                    <a:pt x="3231" y="2602"/>
                  </a:lnTo>
                  <a:lnTo>
                    <a:pt x="3173" y="2580"/>
                  </a:lnTo>
                  <a:lnTo>
                    <a:pt x="3115" y="2564"/>
                  </a:lnTo>
                  <a:lnTo>
                    <a:pt x="3061" y="2550"/>
                  </a:lnTo>
                  <a:lnTo>
                    <a:pt x="3061" y="2552"/>
                  </a:lnTo>
                  <a:lnTo>
                    <a:pt x="3001" y="2542"/>
                  </a:lnTo>
                  <a:lnTo>
                    <a:pt x="2943" y="2538"/>
                  </a:lnTo>
                  <a:lnTo>
                    <a:pt x="2883" y="2536"/>
                  </a:lnTo>
                  <a:lnTo>
                    <a:pt x="2824" y="2540"/>
                  </a:lnTo>
                  <a:lnTo>
                    <a:pt x="2766" y="2546"/>
                  </a:lnTo>
                  <a:lnTo>
                    <a:pt x="2708" y="2556"/>
                  </a:lnTo>
                  <a:lnTo>
                    <a:pt x="2708" y="2556"/>
                  </a:lnTo>
                  <a:lnTo>
                    <a:pt x="2600" y="2586"/>
                  </a:lnTo>
                  <a:lnTo>
                    <a:pt x="2544" y="2608"/>
                  </a:lnTo>
                  <a:lnTo>
                    <a:pt x="2490" y="2632"/>
                  </a:lnTo>
                  <a:lnTo>
                    <a:pt x="2440" y="2660"/>
                  </a:lnTo>
                  <a:lnTo>
                    <a:pt x="2430" y="2666"/>
                  </a:lnTo>
                  <a:lnTo>
                    <a:pt x="2426" y="2658"/>
                  </a:lnTo>
                  <a:lnTo>
                    <a:pt x="910" y="48"/>
                  </a:lnTo>
                  <a:lnTo>
                    <a:pt x="18" y="1602"/>
                  </a:lnTo>
                  <a:lnTo>
                    <a:pt x="0" y="1588"/>
                  </a:lnTo>
                  <a:lnTo>
                    <a:pt x="900" y="18"/>
                  </a:lnTo>
                  <a:lnTo>
                    <a:pt x="9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887;p23">
            <a:extLst>
              <a:ext uri="{FF2B5EF4-FFF2-40B4-BE49-F238E27FC236}">
                <a16:creationId xmlns:a16="http://schemas.microsoft.com/office/drawing/2014/main" id="{E5561287-92E6-FC43-8B1B-2961BBCF9B6A}"/>
              </a:ext>
            </a:extLst>
          </p:cNvPr>
          <p:cNvGrpSpPr/>
          <p:nvPr/>
        </p:nvGrpSpPr>
        <p:grpSpPr>
          <a:xfrm>
            <a:off x="4897690" y="5180673"/>
            <a:ext cx="433130" cy="423743"/>
            <a:chOff x="2838450" y="1482725"/>
            <a:chExt cx="512763" cy="501649"/>
          </a:xfrm>
          <a:solidFill>
            <a:schemeClr val="bg1">
              <a:lumMod val="75000"/>
            </a:schemeClr>
          </a:solidFill>
        </p:grpSpPr>
        <p:sp>
          <p:nvSpPr>
            <p:cNvPr id="108" name="Google Shape;1888;p23">
              <a:extLst>
                <a:ext uri="{FF2B5EF4-FFF2-40B4-BE49-F238E27FC236}">
                  <a16:creationId xmlns:a16="http://schemas.microsoft.com/office/drawing/2014/main" id="{579D5521-A0E2-2F4B-B7DD-A292F97C4BEA}"/>
                </a:ext>
              </a:extLst>
            </p:cNvPr>
            <p:cNvSpPr/>
            <p:nvPr/>
          </p:nvSpPr>
          <p:spPr>
            <a:xfrm>
              <a:off x="3006725" y="1646238"/>
              <a:ext cx="176213" cy="173038"/>
            </a:xfrm>
            <a:custGeom>
              <a:avLst/>
              <a:gdLst/>
              <a:ahLst/>
              <a:cxnLst/>
              <a:rect l="l" t="t" r="r" b="b"/>
              <a:pathLst>
                <a:path w="222" h="218" extrusionOk="0">
                  <a:moveTo>
                    <a:pt x="111" y="22"/>
                  </a:moveTo>
                  <a:lnTo>
                    <a:pt x="87" y="25"/>
                  </a:lnTo>
                  <a:lnTo>
                    <a:pt x="66" y="34"/>
                  </a:lnTo>
                  <a:lnTo>
                    <a:pt x="48" y="47"/>
                  </a:lnTo>
                  <a:lnTo>
                    <a:pt x="34" y="65"/>
                  </a:lnTo>
                  <a:lnTo>
                    <a:pt x="25" y="86"/>
                  </a:lnTo>
                  <a:lnTo>
                    <a:pt x="22" y="109"/>
                  </a:lnTo>
                  <a:lnTo>
                    <a:pt x="25" y="132"/>
                  </a:lnTo>
                  <a:lnTo>
                    <a:pt x="34" y="152"/>
                  </a:lnTo>
                  <a:lnTo>
                    <a:pt x="48" y="170"/>
                  </a:lnTo>
                  <a:lnTo>
                    <a:pt x="66" y="184"/>
                  </a:lnTo>
                  <a:lnTo>
                    <a:pt x="87" y="193"/>
                  </a:lnTo>
                  <a:lnTo>
                    <a:pt x="111" y="196"/>
                  </a:lnTo>
                  <a:lnTo>
                    <a:pt x="135" y="193"/>
                  </a:lnTo>
                  <a:lnTo>
                    <a:pt x="156" y="184"/>
                  </a:lnTo>
                  <a:lnTo>
                    <a:pt x="174" y="170"/>
                  </a:lnTo>
                  <a:lnTo>
                    <a:pt x="188" y="152"/>
                  </a:lnTo>
                  <a:lnTo>
                    <a:pt x="197" y="132"/>
                  </a:lnTo>
                  <a:lnTo>
                    <a:pt x="200" y="109"/>
                  </a:lnTo>
                  <a:lnTo>
                    <a:pt x="197" y="86"/>
                  </a:lnTo>
                  <a:lnTo>
                    <a:pt x="188" y="65"/>
                  </a:lnTo>
                  <a:lnTo>
                    <a:pt x="174" y="47"/>
                  </a:lnTo>
                  <a:lnTo>
                    <a:pt x="156" y="34"/>
                  </a:lnTo>
                  <a:lnTo>
                    <a:pt x="135" y="25"/>
                  </a:lnTo>
                  <a:lnTo>
                    <a:pt x="111" y="22"/>
                  </a:lnTo>
                  <a:close/>
                  <a:moveTo>
                    <a:pt x="111" y="0"/>
                  </a:moveTo>
                  <a:lnTo>
                    <a:pt x="137" y="3"/>
                  </a:lnTo>
                  <a:lnTo>
                    <a:pt x="159" y="12"/>
                  </a:lnTo>
                  <a:lnTo>
                    <a:pt x="181" y="24"/>
                  </a:lnTo>
                  <a:lnTo>
                    <a:pt x="197" y="41"/>
                  </a:lnTo>
                  <a:lnTo>
                    <a:pt x="210" y="61"/>
                  </a:lnTo>
                  <a:lnTo>
                    <a:pt x="219" y="84"/>
                  </a:lnTo>
                  <a:lnTo>
                    <a:pt x="222" y="109"/>
                  </a:lnTo>
                  <a:lnTo>
                    <a:pt x="219" y="134"/>
                  </a:lnTo>
                  <a:lnTo>
                    <a:pt x="210" y="157"/>
                  </a:lnTo>
                  <a:lnTo>
                    <a:pt x="197" y="177"/>
                  </a:lnTo>
                  <a:lnTo>
                    <a:pt x="181" y="194"/>
                  </a:lnTo>
                  <a:lnTo>
                    <a:pt x="159" y="207"/>
                  </a:lnTo>
                  <a:lnTo>
                    <a:pt x="137" y="215"/>
                  </a:lnTo>
                  <a:lnTo>
                    <a:pt x="111" y="218"/>
                  </a:lnTo>
                  <a:lnTo>
                    <a:pt x="86" y="215"/>
                  </a:lnTo>
                  <a:lnTo>
                    <a:pt x="62" y="207"/>
                  </a:lnTo>
                  <a:lnTo>
                    <a:pt x="41" y="194"/>
                  </a:lnTo>
                  <a:lnTo>
                    <a:pt x="25" y="177"/>
                  </a:lnTo>
                  <a:lnTo>
                    <a:pt x="12" y="157"/>
                  </a:lnTo>
                  <a:lnTo>
                    <a:pt x="3" y="134"/>
                  </a:lnTo>
                  <a:lnTo>
                    <a:pt x="0" y="109"/>
                  </a:lnTo>
                  <a:lnTo>
                    <a:pt x="3" y="84"/>
                  </a:lnTo>
                  <a:lnTo>
                    <a:pt x="12" y="61"/>
                  </a:lnTo>
                  <a:lnTo>
                    <a:pt x="25" y="41"/>
                  </a:lnTo>
                  <a:lnTo>
                    <a:pt x="41" y="24"/>
                  </a:lnTo>
                  <a:lnTo>
                    <a:pt x="62" y="12"/>
                  </a:lnTo>
                  <a:lnTo>
                    <a:pt x="86" y="3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889;p23">
              <a:extLst>
                <a:ext uri="{FF2B5EF4-FFF2-40B4-BE49-F238E27FC236}">
                  <a16:creationId xmlns:a16="http://schemas.microsoft.com/office/drawing/2014/main" id="{DC4EBA9D-7FA0-8345-A84E-1970D55944A0}"/>
                </a:ext>
              </a:extLst>
            </p:cNvPr>
            <p:cNvSpPr/>
            <p:nvPr/>
          </p:nvSpPr>
          <p:spPr>
            <a:xfrm>
              <a:off x="2838450" y="1482725"/>
              <a:ext cx="512763" cy="501649"/>
            </a:xfrm>
            <a:custGeom>
              <a:avLst/>
              <a:gdLst/>
              <a:ahLst/>
              <a:cxnLst/>
              <a:rect l="l" t="t" r="r" b="b"/>
              <a:pathLst>
                <a:path w="646" h="633" extrusionOk="0">
                  <a:moveTo>
                    <a:pt x="292" y="21"/>
                  </a:moveTo>
                  <a:lnTo>
                    <a:pt x="291" y="26"/>
                  </a:lnTo>
                  <a:lnTo>
                    <a:pt x="284" y="40"/>
                  </a:lnTo>
                  <a:lnTo>
                    <a:pt x="277" y="58"/>
                  </a:lnTo>
                  <a:lnTo>
                    <a:pt x="269" y="79"/>
                  </a:lnTo>
                  <a:lnTo>
                    <a:pt x="261" y="98"/>
                  </a:lnTo>
                  <a:lnTo>
                    <a:pt x="260" y="100"/>
                  </a:lnTo>
                  <a:lnTo>
                    <a:pt x="258" y="103"/>
                  </a:lnTo>
                  <a:lnTo>
                    <a:pt x="256" y="104"/>
                  </a:lnTo>
                  <a:lnTo>
                    <a:pt x="218" y="119"/>
                  </a:lnTo>
                  <a:lnTo>
                    <a:pt x="213" y="120"/>
                  </a:lnTo>
                  <a:lnTo>
                    <a:pt x="209" y="119"/>
                  </a:lnTo>
                  <a:lnTo>
                    <a:pt x="193" y="113"/>
                  </a:lnTo>
                  <a:lnTo>
                    <a:pt x="176" y="106"/>
                  </a:lnTo>
                  <a:lnTo>
                    <a:pt x="160" y="99"/>
                  </a:lnTo>
                  <a:lnTo>
                    <a:pt x="146" y="94"/>
                  </a:lnTo>
                  <a:lnTo>
                    <a:pt x="134" y="90"/>
                  </a:lnTo>
                  <a:lnTo>
                    <a:pt x="129" y="89"/>
                  </a:lnTo>
                  <a:lnTo>
                    <a:pt x="89" y="129"/>
                  </a:lnTo>
                  <a:lnTo>
                    <a:pt x="90" y="132"/>
                  </a:lnTo>
                  <a:lnTo>
                    <a:pt x="96" y="145"/>
                  </a:lnTo>
                  <a:lnTo>
                    <a:pt x="103" y="163"/>
                  </a:lnTo>
                  <a:lnTo>
                    <a:pt x="112" y="183"/>
                  </a:lnTo>
                  <a:lnTo>
                    <a:pt x="122" y="204"/>
                  </a:lnTo>
                  <a:lnTo>
                    <a:pt x="123" y="207"/>
                  </a:lnTo>
                  <a:lnTo>
                    <a:pt x="123" y="210"/>
                  </a:lnTo>
                  <a:lnTo>
                    <a:pt x="122" y="213"/>
                  </a:lnTo>
                  <a:lnTo>
                    <a:pt x="106" y="251"/>
                  </a:lnTo>
                  <a:lnTo>
                    <a:pt x="105" y="253"/>
                  </a:lnTo>
                  <a:lnTo>
                    <a:pt x="103" y="255"/>
                  </a:lnTo>
                  <a:lnTo>
                    <a:pt x="101" y="257"/>
                  </a:lnTo>
                  <a:lnTo>
                    <a:pt x="84" y="262"/>
                  </a:lnTo>
                  <a:lnTo>
                    <a:pt x="67" y="270"/>
                  </a:lnTo>
                  <a:lnTo>
                    <a:pt x="51" y="277"/>
                  </a:lnTo>
                  <a:lnTo>
                    <a:pt x="37" y="283"/>
                  </a:lnTo>
                  <a:lnTo>
                    <a:pt x="26" y="287"/>
                  </a:lnTo>
                  <a:lnTo>
                    <a:pt x="21" y="290"/>
                  </a:lnTo>
                  <a:lnTo>
                    <a:pt x="21" y="345"/>
                  </a:lnTo>
                  <a:lnTo>
                    <a:pt x="26" y="348"/>
                  </a:lnTo>
                  <a:lnTo>
                    <a:pt x="40" y="354"/>
                  </a:lnTo>
                  <a:lnTo>
                    <a:pt x="59" y="361"/>
                  </a:lnTo>
                  <a:lnTo>
                    <a:pt x="80" y="369"/>
                  </a:lnTo>
                  <a:lnTo>
                    <a:pt x="101" y="376"/>
                  </a:lnTo>
                  <a:lnTo>
                    <a:pt x="103" y="377"/>
                  </a:lnTo>
                  <a:lnTo>
                    <a:pt x="105" y="380"/>
                  </a:lnTo>
                  <a:lnTo>
                    <a:pt x="106" y="382"/>
                  </a:lnTo>
                  <a:lnTo>
                    <a:pt x="123" y="420"/>
                  </a:lnTo>
                  <a:lnTo>
                    <a:pt x="123" y="423"/>
                  </a:lnTo>
                  <a:lnTo>
                    <a:pt x="122" y="428"/>
                  </a:lnTo>
                  <a:lnTo>
                    <a:pt x="116" y="443"/>
                  </a:lnTo>
                  <a:lnTo>
                    <a:pt x="109" y="460"/>
                  </a:lnTo>
                  <a:lnTo>
                    <a:pt x="102" y="475"/>
                  </a:lnTo>
                  <a:lnTo>
                    <a:pt x="96" y="490"/>
                  </a:lnTo>
                  <a:lnTo>
                    <a:pt x="92" y="501"/>
                  </a:lnTo>
                  <a:lnTo>
                    <a:pt x="91" y="505"/>
                  </a:lnTo>
                  <a:lnTo>
                    <a:pt x="131" y="545"/>
                  </a:lnTo>
                  <a:lnTo>
                    <a:pt x="136" y="544"/>
                  </a:lnTo>
                  <a:lnTo>
                    <a:pt x="147" y="539"/>
                  </a:lnTo>
                  <a:lnTo>
                    <a:pt x="161" y="533"/>
                  </a:lnTo>
                  <a:lnTo>
                    <a:pt x="177" y="526"/>
                  </a:lnTo>
                  <a:lnTo>
                    <a:pt x="193" y="519"/>
                  </a:lnTo>
                  <a:lnTo>
                    <a:pt x="209" y="512"/>
                  </a:lnTo>
                  <a:lnTo>
                    <a:pt x="212" y="512"/>
                  </a:lnTo>
                  <a:lnTo>
                    <a:pt x="215" y="511"/>
                  </a:lnTo>
                  <a:lnTo>
                    <a:pt x="218" y="512"/>
                  </a:lnTo>
                  <a:lnTo>
                    <a:pt x="256" y="527"/>
                  </a:lnTo>
                  <a:lnTo>
                    <a:pt x="258" y="529"/>
                  </a:lnTo>
                  <a:lnTo>
                    <a:pt x="260" y="531"/>
                  </a:lnTo>
                  <a:lnTo>
                    <a:pt x="261" y="533"/>
                  </a:lnTo>
                  <a:lnTo>
                    <a:pt x="270" y="553"/>
                  </a:lnTo>
                  <a:lnTo>
                    <a:pt x="278" y="574"/>
                  </a:lnTo>
                  <a:lnTo>
                    <a:pt x="286" y="592"/>
                  </a:lnTo>
                  <a:lnTo>
                    <a:pt x="293" y="607"/>
                  </a:lnTo>
                  <a:lnTo>
                    <a:pt x="296" y="610"/>
                  </a:lnTo>
                  <a:lnTo>
                    <a:pt x="354" y="610"/>
                  </a:lnTo>
                  <a:lnTo>
                    <a:pt x="355" y="607"/>
                  </a:lnTo>
                  <a:lnTo>
                    <a:pt x="361" y="594"/>
                  </a:lnTo>
                  <a:lnTo>
                    <a:pt x="368" y="576"/>
                  </a:lnTo>
                  <a:lnTo>
                    <a:pt x="376" y="556"/>
                  </a:lnTo>
                  <a:lnTo>
                    <a:pt x="384" y="533"/>
                  </a:lnTo>
                  <a:lnTo>
                    <a:pt x="386" y="531"/>
                  </a:lnTo>
                  <a:lnTo>
                    <a:pt x="388" y="529"/>
                  </a:lnTo>
                  <a:lnTo>
                    <a:pt x="390" y="527"/>
                  </a:lnTo>
                  <a:lnTo>
                    <a:pt x="428" y="512"/>
                  </a:lnTo>
                  <a:lnTo>
                    <a:pt x="432" y="511"/>
                  </a:lnTo>
                  <a:lnTo>
                    <a:pt x="434" y="511"/>
                  </a:lnTo>
                  <a:lnTo>
                    <a:pt x="438" y="512"/>
                  </a:lnTo>
                  <a:lnTo>
                    <a:pt x="453" y="519"/>
                  </a:lnTo>
                  <a:lnTo>
                    <a:pt x="470" y="525"/>
                  </a:lnTo>
                  <a:lnTo>
                    <a:pt x="486" y="532"/>
                  </a:lnTo>
                  <a:lnTo>
                    <a:pt x="500" y="538"/>
                  </a:lnTo>
                  <a:lnTo>
                    <a:pt x="512" y="542"/>
                  </a:lnTo>
                  <a:lnTo>
                    <a:pt x="517" y="543"/>
                  </a:lnTo>
                  <a:lnTo>
                    <a:pt x="557" y="504"/>
                  </a:lnTo>
                  <a:lnTo>
                    <a:pt x="556" y="499"/>
                  </a:lnTo>
                  <a:lnTo>
                    <a:pt x="550" y="485"/>
                  </a:lnTo>
                  <a:lnTo>
                    <a:pt x="542" y="466"/>
                  </a:lnTo>
                  <a:lnTo>
                    <a:pt x="532" y="446"/>
                  </a:lnTo>
                  <a:lnTo>
                    <a:pt x="524" y="428"/>
                  </a:lnTo>
                  <a:lnTo>
                    <a:pt x="523" y="425"/>
                  </a:lnTo>
                  <a:lnTo>
                    <a:pt x="523" y="422"/>
                  </a:lnTo>
                  <a:lnTo>
                    <a:pt x="524" y="419"/>
                  </a:lnTo>
                  <a:lnTo>
                    <a:pt x="539" y="381"/>
                  </a:lnTo>
                  <a:lnTo>
                    <a:pt x="541" y="378"/>
                  </a:lnTo>
                  <a:lnTo>
                    <a:pt x="543" y="377"/>
                  </a:lnTo>
                  <a:lnTo>
                    <a:pt x="545" y="375"/>
                  </a:lnTo>
                  <a:lnTo>
                    <a:pt x="565" y="368"/>
                  </a:lnTo>
                  <a:lnTo>
                    <a:pt x="587" y="359"/>
                  </a:lnTo>
                  <a:lnTo>
                    <a:pt x="606" y="351"/>
                  </a:lnTo>
                  <a:lnTo>
                    <a:pt x="620" y="344"/>
                  </a:lnTo>
                  <a:lnTo>
                    <a:pt x="625" y="343"/>
                  </a:lnTo>
                  <a:lnTo>
                    <a:pt x="625" y="286"/>
                  </a:lnTo>
                  <a:lnTo>
                    <a:pt x="620" y="285"/>
                  </a:lnTo>
                  <a:lnTo>
                    <a:pt x="607" y="279"/>
                  </a:lnTo>
                  <a:lnTo>
                    <a:pt x="589" y="272"/>
                  </a:lnTo>
                  <a:lnTo>
                    <a:pt x="568" y="264"/>
                  </a:lnTo>
                  <a:lnTo>
                    <a:pt x="545" y="257"/>
                  </a:lnTo>
                  <a:lnTo>
                    <a:pt x="543" y="254"/>
                  </a:lnTo>
                  <a:lnTo>
                    <a:pt x="541" y="253"/>
                  </a:lnTo>
                  <a:lnTo>
                    <a:pt x="539" y="249"/>
                  </a:lnTo>
                  <a:lnTo>
                    <a:pt x="524" y="213"/>
                  </a:lnTo>
                  <a:lnTo>
                    <a:pt x="523" y="208"/>
                  </a:lnTo>
                  <a:lnTo>
                    <a:pt x="524" y="203"/>
                  </a:lnTo>
                  <a:lnTo>
                    <a:pt x="530" y="188"/>
                  </a:lnTo>
                  <a:lnTo>
                    <a:pt x="537" y="173"/>
                  </a:lnTo>
                  <a:lnTo>
                    <a:pt x="544" y="156"/>
                  </a:lnTo>
                  <a:lnTo>
                    <a:pt x="550" y="142"/>
                  </a:lnTo>
                  <a:lnTo>
                    <a:pt x="554" y="131"/>
                  </a:lnTo>
                  <a:lnTo>
                    <a:pt x="556" y="126"/>
                  </a:lnTo>
                  <a:lnTo>
                    <a:pt x="515" y="86"/>
                  </a:lnTo>
                  <a:lnTo>
                    <a:pt x="510" y="89"/>
                  </a:lnTo>
                  <a:lnTo>
                    <a:pt x="499" y="92"/>
                  </a:lnTo>
                  <a:lnTo>
                    <a:pt x="485" y="98"/>
                  </a:lnTo>
                  <a:lnTo>
                    <a:pt x="468" y="105"/>
                  </a:lnTo>
                  <a:lnTo>
                    <a:pt x="452" y="112"/>
                  </a:lnTo>
                  <a:lnTo>
                    <a:pt x="436" y="119"/>
                  </a:lnTo>
                  <a:lnTo>
                    <a:pt x="434" y="120"/>
                  </a:lnTo>
                  <a:lnTo>
                    <a:pt x="431" y="120"/>
                  </a:lnTo>
                  <a:lnTo>
                    <a:pt x="428" y="119"/>
                  </a:lnTo>
                  <a:lnTo>
                    <a:pt x="390" y="104"/>
                  </a:lnTo>
                  <a:lnTo>
                    <a:pt x="388" y="103"/>
                  </a:lnTo>
                  <a:lnTo>
                    <a:pt x="386" y="100"/>
                  </a:lnTo>
                  <a:lnTo>
                    <a:pt x="384" y="98"/>
                  </a:lnTo>
                  <a:lnTo>
                    <a:pt x="376" y="78"/>
                  </a:lnTo>
                  <a:lnTo>
                    <a:pt x="368" y="58"/>
                  </a:lnTo>
                  <a:lnTo>
                    <a:pt x="360" y="40"/>
                  </a:lnTo>
                  <a:lnTo>
                    <a:pt x="353" y="25"/>
                  </a:lnTo>
                  <a:lnTo>
                    <a:pt x="350" y="21"/>
                  </a:lnTo>
                  <a:lnTo>
                    <a:pt x="292" y="21"/>
                  </a:lnTo>
                  <a:close/>
                  <a:moveTo>
                    <a:pt x="287" y="0"/>
                  </a:moveTo>
                  <a:lnTo>
                    <a:pt x="356" y="0"/>
                  </a:lnTo>
                  <a:lnTo>
                    <a:pt x="358" y="0"/>
                  </a:lnTo>
                  <a:lnTo>
                    <a:pt x="361" y="0"/>
                  </a:lnTo>
                  <a:lnTo>
                    <a:pt x="364" y="2"/>
                  </a:lnTo>
                  <a:lnTo>
                    <a:pt x="367" y="7"/>
                  </a:lnTo>
                  <a:lnTo>
                    <a:pt x="371" y="14"/>
                  </a:lnTo>
                  <a:lnTo>
                    <a:pt x="376" y="23"/>
                  </a:lnTo>
                  <a:lnTo>
                    <a:pt x="383" y="39"/>
                  </a:lnTo>
                  <a:lnTo>
                    <a:pt x="392" y="58"/>
                  </a:lnTo>
                  <a:lnTo>
                    <a:pt x="401" y="83"/>
                  </a:lnTo>
                  <a:lnTo>
                    <a:pt x="402" y="86"/>
                  </a:lnTo>
                  <a:lnTo>
                    <a:pt x="432" y="98"/>
                  </a:lnTo>
                  <a:lnTo>
                    <a:pt x="435" y="97"/>
                  </a:lnTo>
                  <a:lnTo>
                    <a:pt x="459" y="85"/>
                  </a:lnTo>
                  <a:lnTo>
                    <a:pt x="478" y="78"/>
                  </a:lnTo>
                  <a:lnTo>
                    <a:pt x="492" y="72"/>
                  </a:lnTo>
                  <a:lnTo>
                    <a:pt x="502" y="68"/>
                  </a:lnTo>
                  <a:lnTo>
                    <a:pt x="509" y="66"/>
                  </a:lnTo>
                  <a:lnTo>
                    <a:pt x="513" y="65"/>
                  </a:lnTo>
                  <a:lnTo>
                    <a:pt x="516" y="64"/>
                  </a:lnTo>
                  <a:lnTo>
                    <a:pt x="518" y="64"/>
                  </a:lnTo>
                  <a:lnTo>
                    <a:pt x="520" y="64"/>
                  </a:lnTo>
                  <a:lnTo>
                    <a:pt x="524" y="65"/>
                  </a:lnTo>
                  <a:lnTo>
                    <a:pt x="526" y="67"/>
                  </a:lnTo>
                  <a:lnTo>
                    <a:pt x="575" y="115"/>
                  </a:lnTo>
                  <a:lnTo>
                    <a:pt x="576" y="117"/>
                  </a:lnTo>
                  <a:lnTo>
                    <a:pt x="577" y="119"/>
                  </a:lnTo>
                  <a:lnTo>
                    <a:pt x="578" y="123"/>
                  </a:lnTo>
                  <a:lnTo>
                    <a:pt x="577" y="128"/>
                  </a:lnTo>
                  <a:lnTo>
                    <a:pt x="575" y="136"/>
                  </a:lnTo>
                  <a:lnTo>
                    <a:pt x="571" y="147"/>
                  </a:lnTo>
                  <a:lnTo>
                    <a:pt x="565" y="162"/>
                  </a:lnTo>
                  <a:lnTo>
                    <a:pt x="557" y="181"/>
                  </a:lnTo>
                  <a:lnTo>
                    <a:pt x="546" y="206"/>
                  </a:lnTo>
                  <a:lnTo>
                    <a:pt x="545" y="208"/>
                  </a:lnTo>
                  <a:lnTo>
                    <a:pt x="557" y="238"/>
                  </a:lnTo>
                  <a:lnTo>
                    <a:pt x="561" y="238"/>
                  </a:lnTo>
                  <a:lnTo>
                    <a:pt x="586" y="247"/>
                  </a:lnTo>
                  <a:lnTo>
                    <a:pt x="606" y="255"/>
                  </a:lnTo>
                  <a:lnTo>
                    <a:pt x="621" y="261"/>
                  </a:lnTo>
                  <a:lnTo>
                    <a:pt x="632" y="266"/>
                  </a:lnTo>
                  <a:lnTo>
                    <a:pt x="639" y="270"/>
                  </a:lnTo>
                  <a:lnTo>
                    <a:pt x="643" y="273"/>
                  </a:lnTo>
                  <a:lnTo>
                    <a:pt x="645" y="275"/>
                  </a:lnTo>
                  <a:lnTo>
                    <a:pt x="646" y="278"/>
                  </a:lnTo>
                  <a:lnTo>
                    <a:pt x="646" y="281"/>
                  </a:lnTo>
                  <a:lnTo>
                    <a:pt x="646" y="348"/>
                  </a:lnTo>
                  <a:lnTo>
                    <a:pt x="646" y="351"/>
                  </a:lnTo>
                  <a:lnTo>
                    <a:pt x="645" y="354"/>
                  </a:lnTo>
                  <a:lnTo>
                    <a:pt x="643" y="356"/>
                  </a:lnTo>
                  <a:lnTo>
                    <a:pt x="639" y="359"/>
                  </a:lnTo>
                  <a:lnTo>
                    <a:pt x="632" y="363"/>
                  </a:lnTo>
                  <a:lnTo>
                    <a:pt x="621" y="369"/>
                  </a:lnTo>
                  <a:lnTo>
                    <a:pt x="606" y="375"/>
                  </a:lnTo>
                  <a:lnTo>
                    <a:pt x="586" y="383"/>
                  </a:lnTo>
                  <a:lnTo>
                    <a:pt x="561" y="393"/>
                  </a:lnTo>
                  <a:lnTo>
                    <a:pt x="558" y="394"/>
                  </a:lnTo>
                  <a:lnTo>
                    <a:pt x="545" y="422"/>
                  </a:lnTo>
                  <a:lnTo>
                    <a:pt x="548" y="426"/>
                  </a:lnTo>
                  <a:lnTo>
                    <a:pt x="558" y="449"/>
                  </a:lnTo>
                  <a:lnTo>
                    <a:pt x="567" y="468"/>
                  </a:lnTo>
                  <a:lnTo>
                    <a:pt x="574" y="484"/>
                  </a:lnTo>
                  <a:lnTo>
                    <a:pt x="577" y="494"/>
                  </a:lnTo>
                  <a:lnTo>
                    <a:pt x="580" y="501"/>
                  </a:lnTo>
                  <a:lnTo>
                    <a:pt x="581" y="507"/>
                  </a:lnTo>
                  <a:lnTo>
                    <a:pt x="580" y="511"/>
                  </a:lnTo>
                  <a:lnTo>
                    <a:pt x="578" y="513"/>
                  </a:lnTo>
                  <a:lnTo>
                    <a:pt x="577" y="514"/>
                  </a:lnTo>
                  <a:lnTo>
                    <a:pt x="529" y="563"/>
                  </a:lnTo>
                  <a:lnTo>
                    <a:pt x="525" y="564"/>
                  </a:lnTo>
                  <a:lnTo>
                    <a:pt x="523" y="565"/>
                  </a:lnTo>
                  <a:lnTo>
                    <a:pt x="519" y="565"/>
                  </a:lnTo>
                  <a:lnTo>
                    <a:pt x="512" y="564"/>
                  </a:lnTo>
                  <a:lnTo>
                    <a:pt x="500" y="561"/>
                  </a:lnTo>
                  <a:lnTo>
                    <a:pt x="484" y="555"/>
                  </a:lnTo>
                  <a:lnTo>
                    <a:pt x="463" y="546"/>
                  </a:lnTo>
                  <a:lnTo>
                    <a:pt x="435" y="535"/>
                  </a:lnTo>
                  <a:lnTo>
                    <a:pt x="433" y="533"/>
                  </a:lnTo>
                  <a:lnTo>
                    <a:pt x="403" y="545"/>
                  </a:lnTo>
                  <a:lnTo>
                    <a:pt x="402" y="549"/>
                  </a:lnTo>
                  <a:lnTo>
                    <a:pt x="393" y="574"/>
                  </a:lnTo>
                  <a:lnTo>
                    <a:pt x="384" y="594"/>
                  </a:lnTo>
                  <a:lnTo>
                    <a:pt x="379" y="608"/>
                  </a:lnTo>
                  <a:lnTo>
                    <a:pt x="374" y="619"/>
                  </a:lnTo>
                  <a:lnTo>
                    <a:pt x="370" y="626"/>
                  </a:lnTo>
                  <a:lnTo>
                    <a:pt x="367" y="629"/>
                  </a:lnTo>
                  <a:lnTo>
                    <a:pt x="364" y="632"/>
                  </a:lnTo>
                  <a:lnTo>
                    <a:pt x="362" y="633"/>
                  </a:lnTo>
                  <a:lnTo>
                    <a:pt x="358" y="633"/>
                  </a:lnTo>
                  <a:lnTo>
                    <a:pt x="290" y="633"/>
                  </a:lnTo>
                  <a:lnTo>
                    <a:pt x="287" y="633"/>
                  </a:lnTo>
                  <a:lnTo>
                    <a:pt x="285" y="632"/>
                  </a:lnTo>
                  <a:lnTo>
                    <a:pt x="282" y="629"/>
                  </a:lnTo>
                  <a:lnTo>
                    <a:pt x="279" y="626"/>
                  </a:lnTo>
                  <a:lnTo>
                    <a:pt x="274" y="619"/>
                  </a:lnTo>
                  <a:lnTo>
                    <a:pt x="270" y="608"/>
                  </a:lnTo>
                  <a:lnTo>
                    <a:pt x="263" y="594"/>
                  </a:lnTo>
                  <a:lnTo>
                    <a:pt x="254" y="574"/>
                  </a:lnTo>
                  <a:lnTo>
                    <a:pt x="245" y="549"/>
                  </a:lnTo>
                  <a:lnTo>
                    <a:pt x="244" y="546"/>
                  </a:lnTo>
                  <a:lnTo>
                    <a:pt x="214" y="535"/>
                  </a:lnTo>
                  <a:lnTo>
                    <a:pt x="211" y="536"/>
                  </a:lnTo>
                  <a:lnTo>
                    <a:pt x="187" y="546"/>
                  </a:lnTo>
                  <a:lnTo>
                    <a:pt x="168" y="555"/>
                  </a:lnTo>
                  <a:lnTo>
                    <a:pt x="154" y="561"/>
                  </a:lnTo>
                  <a:lnTo>
                    <a:pt x="144" y="564"/>
                  </a:lnTo>
                  <a:lnTo>
                    <a:pt x="137" y="566"/>
                  </a:lnTo>
                  <a:lnTo>
                    <a:pt x="133" y="568"/>
                  </a:lnTo>
                  <a:lnTo>
                    <a:pt x="130" y="568"/>
                  </a:lnTo>
                  <a:lnTo>
                    <a:pt x="128" y="568"/>
                  </a:lnTo>
                  <a:lnTo>
                    <a:pt x="125" y="568"/>
                  </a:lnTo>
                  <a:lnTo>
                    <a:pt x="122" y="566"/>
                  </a:lnTo>
                  <a:lnTo>
                    <a:pt x="119" y="564"/>
                  </a:lnTo>
                  <a:lnTo>
                    <a:pt x="71" y="517"/>
                  </a:lnTo>
                  <a:lnTo>
                    <a:pt x="70" y="516"/>
                  </a:lnTo>
                  <a:lnTo>
                    <a:pt x="69" y="513"/>
                  </a:lnTo>
                  <a:lnTo>
                    <a:pt x="67" y="510"/>
                  </a:lnTo>
                  <a:lnTo>
                    <a:pt x="69" y="504"/>
                  </a:lnTo>
                  <a:lnTo>
                    <a:pt x="71" y="495"/>
                  </a:lnTo>
                  <a:lnTo>
                    <a:pt x="75" y="485"/>
                  </a:lnTo>
                  <a:lnTo>
                    <a:pt x="80" y="471"/>
                  </a:lnTo>
                  <a:lnTo>
                    <a:pt x="89" y="451"/>
                  </a:lnTo>
                  <a:lnTo>
                    <a:pt x="99" y="426"/>
                  </a:lnTo>
                  <a:lnTo>
                    <a:pt x="101" y="423"/>
                  </a:lnTo>
                  <a:lnTo>
                    <a:pt x="89" y="395"/>
                  </a:lnTo>
                  <a:lnTo>
                    <a:pt x="85" y="394"/>
                  </a:lnTo>
                  <a:lnTo>
                    <a:pt x="60" y="384"/>
                  </a:lnTo>
                  <a:lnTo>
                    <a:pt x="40" y="377"/>
                  </a:lnTo>
                  <a:lnTo>
                    <a:pt x="25" y="371"/>
                  </a:lnTo>
                  <a:lnTo>
                    <a:pt x="14" y="367"/>
                  </a:lnTo>
                  <a:lnTo>
                    <a:pt x="7" y="362"/>
                  </a:lnTo>
                  <a:lnTo>
                    <a:pt x="4" y="359"/>
                  </a:lnTo>
                  <a:lnTo>
                    <a:pt x="1" y="356"/>
                  </a:lnTo>
                  <a:lnTo>
                    <a:pt x="0" y="354"/>
                  </a:lnTo>
                  <a:lnTo>
                    <a:pt x="0" y="351"/>
                  </a:lnTo>
                  <a:lnTo>
                    <a:pt x="0" y="284"/>
                  </a:lnTo>
                  <a:lnTo>
                    <a:pt x="0" y="281"/>
                  </a:lnTo>
                  <a:lnTo>
                    <a:pt x="1" y="278"/>
                  </a:lnTo>
                  <a:lnTo>
                    <a:pt x="2" y="275"/>
                  </a:lnTo>
                  <a:lnTo>
                    <a:pt x="7" y="272"/>
                  </a:lnTo>
                  <a:lnTo>
                    <a:pt x="14" y="268"/>
                  </a:lnTo>
                  <a:lnTo>
                    <a:pt x="25" y="264"/>
                  </a:lnTo>
                  <a:lnTo>
                    <a:pt x="40" y="257"/>
                  </a:lnTo>
                  <a:lnTo>
                    <a:pt x="60" y="248"/>
                  </a:lnTo>
                  <a:lnTo>
                    <a:pt x="85" y="239"/>
                  </a:lnTo>
                  <a:lnTo>
                    <a:pt x="89" y="238"/>
                  </a:lnTo>
                  <a:lnTo>
                    <a:pt x="101" y="209"/>
                  </a:lnTo>
                  <a:lnTo>
                    <a:pt x="99" y="206"/>
                  </a:lnTo>
                  <a:lnTo>
                    <a:pt x="88" y="182"/>
                  </a:lnTo>
                  <a:lnTo>
                    <a:pt x="79" y="163"/>
                  </a:lnTo>
                  <a:lnTo>
                    <a:pt x="72" y="149"/>
                  </a:lnTo>
                  <a:lnTo>
                    <a:pt x="69" y="137"/>
                  </a:lnTo>
                  <a:lnTo>
                    <a:pt x="66" y="130"/>
                  </a:lnTo>
                  <a:lnTo>
                    <a:pt x="65" y="124"/>
                  </a:lnTo>
                  <a:lnTo>
                    <a:pt x="66" y="120"/>
                  </a:lnTo>
                  <a:lnTo>
                    <a:pt x="67" y="118"/>
                  </a:lnTo>
                  <a:lnTo>
                    <a:pt x="69" y="117"/>
                  </a:lnTo>
                  <a:lnTo>
                    <a:pt x="118" y="70"/>
                  </a:lnTo>
                  <a:lnTo>
                    <a:pt x="121" y="67"/>
                  </a:lnTo>
                  <a:lnTo>
                    <a:pt x="123" y="66"/>
                  </a:lnTo>
                  <a:lnTo>
                    <a:pt x="127" y="66"/>
                  </a:lnTo>
                  <a:lnTo>
                    <a:pt x="134" y="67"/>
                  </a:lnTo>
                  <a:lnTo>
                    <a:pt x="146" y="71"/>
                  </a:lnTo>
                  <a:lnTo>
                    <a:pt x="162" y="77"/>
                  </a:lnTo>
                  <a:lnTo>
                    <a:pt x="183" y="86"/>
                  </a:lnTo>
                  <a:lnTo>
                    <a:pt x="211" y="97"/>
                  </a:lnTo>
                  <a:lnTo>
                    <a:pt x="213" y="98"/>
                  </a:lnTo>
                  <a:lnTo>
                    <a:pt x="243" y="86"/>
                  </a:lnTo>
                  <a:lnTo>
                    <a:pt x="244" y="83"/>
                  </a:lnTo>
                  <a:lnTo>
                    <a:pt x="253" y="58"/>
                  </a:lnTo>
                  <a:lnTo>
                    <a:pt x="261" y="39"/>
                  </a:lnTo>
                  <a:lnTo>
                    <a:pt x="267" y="23"/>
                  </a:lnTo>
                  <a:lnTo>
                    <a:pt x="272" y="14"/>
                  </a:lnTo>
                  <a:lnTo>
                    <a:pt x="276" y="7"/>
                  </a:lnTo>
                  <a:lnTo>
                    <a:pt x="279" y="2"/>
                  </a:lnTo>
                  <a:lnTo>
                    <a:pt x="282" y="0"/>
                  </a:lnTo>
                  <a:lnTo>
                    <a:pt x="285" y="0"/>
                  </a:lnTo>
                  <a:lnTo>
                    <a:pt x="2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890;p23">
            <a:extLst>
              <a:ext uri="{FF2B5EF4-FFF2-40B4-BE49-F238E27FC236}">
                <a16:creationId xmlns:a16="http://schemas.microsoft.com/office/drawing/2014/main" id="{37A8BAF2-2935-C445-9137-EB3473015B1B}"/>
              </a:ext>
            </a:extLst>
          </p:cNvPr>
          <p:cNvSpPr txBox="1"/>
          <p:nvPr/>
        </p:nvSpPr>
        <p:spPr>
          <a:xfrm>
            <a:off x="4548540" y="5653575"/>
            <a:ext cx="110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CN" altLang="en-US" sz="1400" b="1" kern="0" dirty="0">
                <a:solidFill>
                  <a:srgbClr val="3F3F3F"/>
                </a:solidFill>
                <a:latin typeface="Arial"/>
                <a:cs typeface="Arial"/>
                <a:sym typeface="Arial"/>
              </a:rPr>
              <a:t>社群資料</a:t>
            </a:r>
          </a:p>
          <a:p>
            <a:pPr algn="ctr">
              <a:buClr>
                <a:srgbClr val="000000"/>
              </a:buClr>
            </a:pPr>
            <a:r>
              <a:rPr lang="zh-CN" altLang="en-US" sz="1200" kern="0" dirty="0">
                <a:solidFill>
                  <a:srgbClr val="3F3F3F"/>
                </a:solidFill>
                <a:latin typeface="Arial"/>
                <a:cs typeface="Arial"/>
                <a:sym typeface="Arial"/>
              </a:rPr>
              <a:t>數據智能</a:t>
            </a:r>
          </a:p>
        </p:txBody>
      </p:sp>
      <p:grpSp>
        <p:nvGrpSpPr>
          <p:cNvPr id="114" name="Google Shape;1892;p23">
            <a:extLst>
              <a:ext uri="{FF2B5EF4-FFF2-40B4-BE49-F238E27FC236}">
                <a16:creationId xmlns:a16="http://schemas.microsoft.com/office/drawing/2014/main" id="{AE578F62-971C-3B46-B14D-967EEF629300}"/>
              </a:ext>
            </a:extLst>
          </p:cNvPr>
          <p:cNvGrpSpPr/>
          <p:nvPr/>
        </p:nvGrpSpPr>
        <p:grpSpPr>
          <a:xfrm>
            <a:off x="611029" y="3501748"/>
            <a:ext cx="3910014" cy="1987548"/>
            <a:chOff x="5842000" y="3094038"/>
            <a:chExt cx="3910014" cy="1987548"/>
          </a:xfrm>
          <a:solidFill>
            <a:schemeClr val="bg1">
              <a:lumMod val="75000"/>
            </a:schemeClr>
          </a:solidFill>
        </p:grpSpPr>
        <p:sp>
          <p:nvSpPr>
            <p:cNvPr id="117" name="Google Shape;1893;p23">
              <a:extLst>
                <a:ext uri="{FF2B5EF4-FFF2-40B4-BE49-F238E27FC236}">
                  <a16:creationId xmlns:a16="http://schemas.microsoft.com/office/drawing/2014/main" id="{D699E23F-9969-F842-B037-9A021768D963}"/>
                </a:ext>
              </a:extLst>
            </p:cNvPr>
            <p:cNvSpPr/>
            <p:nvPr/>
          </p:nvSpPr>
          <p:spPr>
            <a:xfrm>
              <a:off x="5842000" y="4329113"/>
              <a:ext cx="112713" cy="103188"/>
            </a:xfrm>
            <a:custGeom>
              <a:avLst/>
              <a:gdLst/>
              <a:ahLst/>
              <a:cxnLst/>
              <a:rect l="l" t="t" r="r" b="b"/>
              <a:pathLst>
                <a:path w="142" h="130" extrusionOk="0">
                  <a:moveTo>
                    <a:pt x="62" y="0"/>
                  </a:moveTo>
                  <a:lnTo>
                    <a:pt x="102" y="60"/>
                  </a:lnTo>
                  <a:lnTo>
                    <a:pt x="142" y="118"/>
                  </a:lnTo>
                  <a:lnTo>
                    <a:pt x="70" y="124"/>
                  </a:lnTo>
                  <a:lnTo>
                    <a:pt x="0" y="130"/>
                  </a:lnTo>
                  <a:lnTo>
                    <a:pt x="30" y="64"/>
                  </a:ln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894;p23">
              <a:extLst>
                <a:ext uri="{FF2B5EF4-FFF2-40B4-BE49-F238E27FC236}">
                  <a16:creationId xmlns:a16="http://schemas.microsoft.com/office/drawing/2014/main" id="{477108FE-2FE2-5B45-8BD4-9F609F6EC08E}"/>
                </a:ext>
              </a:extLst>
            </p:cNvPr>
            <p:cNvSpPr/>
            <p:nvPr/>
          </p:nvSpPr>
          <p:spPr>
            <a:xfrm>
              <a:off x="5899150" y="3624263"/>
              <a:ext cx="1682748" cy="676275"/>
            </a:xfrm>
            <a:custGeom>
              <a:avLst/>
              <a:gdLst/>
              <a:ahLst/>
              <a:cxnLst/>
              <a:rect l="l" t="t" r="r" b="b"/>
              <a:pathLst>
                <a:path w="2121" h="852" extrusionOk="0">
                  <a:moveTo>
                    <a:pt x="873" y="0"/>
                  </a:moveTo>
                  <a:lnTo>
                    <a:pt x="917" y="0"/>
                  </a:lnTo>
                  <a:lnTo>
                    <a:pt x="960" y="2"/>
                  </a:lnTo>
                  <a:lnTo>
                    <a:pt x="1004" y="6"/>
                  </a:lnTo>
                  <a:lnTo>
                    <a:pt x="1046" y="12"/>
                  </a:lnTo>
                  <a:lnTo>
                    <a:pt x="1090" y="20"/>
                  </a:lnTo>
                  <a:lnTo>
                    <a:pt x="1094" y="22"/>
                  </a:lnTo>
                  <a:lnTo>
                    <a:pt x="1136" y="32"/>
                  </a:lnTo>
                  <a:lnTo>
                    <a:pt x="1178" y="44"/>
                  </a:lnTo>
                  <a:lnTo>
                    <a:pt x="1220" y="58"/>
                  </a:lnTo>
                  <a:lnTo>
                    <a:pt x="1300" y="94"/>
                  </a:lnTo>
                  <a:lnTo>
                    <a:pt x="1376" y="136"/>
                  </a:lnTo>
                  <a:lnTo>
                    <a:pt x="1380" y="138"/>
                  </a:lnTo>
                  <a:lnTo>
                    <a:pt x="1452" y="188"/>
                  </a:lnTo>
                  <a:lnTo>
                    <a:pt x="1520" y="244"/>
                  </a:lnTo>
                  <a:lnTo>
                    <a:pt x="1581" y="310"/>
                  </a:lnTo>
                  <a:lnTo>
                    <a:pt x="1639" y="380"/>
                  </a:lnTo>
                  <a:lnTo>
                    <a:pt x="1689" y="460"/>
                  </a:lnTo>
                  <a:lnTo>
                    <a:pt x="1689" y="460"/>
                  </a:lnTo>
                  <a:lnTo>
                    <a:pt x="1713" y="504"/>
                  </a:lnTo>
                  <a:lnTo>
                    <a:pt x="1733" y="548"/>
                  </a:lnTo>
                  <a:lnTo>
                    <a:pt x="1737" y="558"/>
                  </a:lnTo>
                  <a:lnTo>
                    <a:pt x="1755" y="604"/>
                  </a:lnTo>
                  <a:lnTo>
                    <a:pt x="1771" y="650"/>
                  </a:lnTo>
                  <a:lnTo>
                    <a:pt x="1783" y="698"/>
                  </a:lnTo>
                  <a:lnTo>
                    <a:pt x="1795" y="744"/>
                  </a:lnTo>
                  <a:lnTo>
                    <a:pt x="1805" y="828"/>
                  </a:lnTo>
                  <a:lnTo>
                    <a:pt x="2121" y="828"/>
                  </a:lnTo>
                  <a:lnTo>
                    <a:pt x="2121" y="852"/>
                  </a:lnTo>
                  <a:lnTo>
                    <a:pt x="1785" y="852"/>
                  </a:lnTo>
                  <a:lnTo>
                    <a:pt x="1783" y="842"/>
                  </a:lnTo>
                  <a:lnTo>
                    <a:pt x="1777" y="792"/>
                  </a:lnTo>
                  <a:lnTo>
                    <a:pt x="1771" y="744"/>
                  </a:lnTo>
                  <a:lnTo>
                    <a:pt x="1759" y="698"/>
                  </a:lnTo>
                  <a:lnTo>
                    <a:pt x="1747" y="650"/>
                  </a:lnTo>
                  <a:lnTo>
                    <a:pt x="1731" y="604"/>
                  </a:lnTo>
                  <a:lnTo>
                    <a:pt x="1715" y="566"/>
                  </a:lnTo>
                  <a:lnTo>
                    <a:pt x="1715" y="566"/>
                  </a:lnTo>
                  <a:lnTo>
                    <a:pt x="1695" y="522"/>
                  </a:lnTo>
                  <a:lnTo>
                    <a:pt x="1671" y="476"/>
                  </a:lnTo>
                  <a:lnTo>
                    <a:pt x="1621" y="398"/>
                  </a:lnTo>
                  <a:lnTo>
                    <a:pt x="1564" y="328"/>
                  </a:lnTo>
                  <a:lnTo>
                    <a:pt x="1502" y="262"/>
                  </a:lnTo>
                  <a:lnTo>
                    <a:pt x="1434" y="206"/>
                  </a:lnTo>
                  <a:lnTo>
                    <a:pt x="1362" y="156"/>
                  </a:lnTo>
                  <a:lnTo>
                    <a:pt x="1362" y="156"/>
                  </a:lnTo>
                  <a:lnTo>
                    <a:pt x="1290" y="116"/>
                  </a:lnTo>
                  <a:lnTo>
                    <a:pt x="1210" y="80"/>
                  </a:lnTo>
                  <a:lnTo>
                    <a:pt x="1168" y="66"/>
                  </a:lnTo>
                  <a:lnTo>
                    <a:pt x="1126" y="54"/>
                  </a:lnTo>
                  <a:lnTo>
                    <a:pt x="1084" y="44"/>
                  </a:lnTo>
                  <a:lnTo>
                    <a:pt x="1084" y="42"/>
                  </a:lnTo>
                  <a:lnTo>
                    <a:pt x="1046" y="36"/>
                  </a:lnTo>
                  <a:lnTo>
                    <a:pt x="1004" y="30"/>
                  </a:lnTo>
                  <a:lnTo>
                    <a:pt x="960" y="26"/>
                  </a:lnTo>
                  <a:lnTo>
                    <a:pt x="917" y="24"/>
                  </a:lnTo>
                  <a:lnTo>
                    <a:pt x="873" y="24"/>
                  </a:lnTo>
                  <a:lnTo>
                    <a:pt x="829" y="26"/>
                  </a:lnTo>
                  <a:lnTo>
                    <a:pt x="785" y="30"/>
                  </a:lnTo>
                  <a:lnTo>
                    <a:pt x="741" y="36"/>
                  </a:lnTo>
                  <a:lnTo>
                    <a:pt x="703" y="42"/>
                  </a:lnTo>
                  <a:lnTo>
                    <a:pt x="703" y="44"/>
                  </a:lnTo>
                  <a:lnTo>
                    <a:pt x="659" y="54"/>
                  </a:lnTo>
                  <a:lnTo>
                    <a:pt x="617" y="68"/>
                  </a:lnTo>
                  <a:lnTo>
                    <a:pt x="573" y="84"/>
                  </a:lnTo>
                  <a:lnTo>
                    <a:pt x="531" y="100"/>
                  </a:lnTo>
                  <a:lnTo>
                    <a:pt x="489" y="120"/>
                  </a:lnTo>
                  <a:lnTo>
                    <a:pt x="449" y="142"/>
                  </a:lnTo>
                  <a:lnTo>
                    <a:pt x="409" y="166"/>
                  </a:lnTo>
                  <a:lnTo>
                    <a:pt x="409" y="166"/>
                  </a:lnTo>
                  <a:lnTo>
                    <a:pt x="369" y="194"/>
                  </a:lnTo>
                  <a:lnTo>
                    <a:pt x="295" y="256"/>
                  </a:lnTo>
                  <a:lnTo>
                    <a:pt x="261" y="288"/>
                  </a:lnTo>
                  <a:lnTo>
                    <a:pt x="228" y="322"/>
                  </a:lnTo>
                  <a:lnTo>
                    <a:pt x="198" y="358"/>
                  </a:lnTo>
                  <a:lnTo>
                    <a:pt x="170" y="396"/>
                  </a:lnTo>
                  <a:lnTo>
                    <a:pt x="144" y="434"/>
                  </a:lnTo>
                  <a:lnTo>
                    <a:pt x="120" y="474"/>
                  </a:lnTo>
                  <a:lnTo>
                    <a:pt x="98" y="516"/>
                  </a:lnTo>
                  <a:lnTo>
                    <a:pt x="78" y="558"/>
                  </a:lnTo>
                  <a:lnTo>
                    <a:pt x="60" y="600"/>
                  </a:lnTo>
                  <a:lnTo>
                    <a:pt x="58" y="598"/>
                  </a:lnTo>
                  <a:lnTo>
                    <a:pt x="46" y="634"/>
                  </a:lnTo>
                  <a:lnTo>
                    <a:pt x="34" y="678"/>
                  </a:lnTo>
                  <a:lnTo>
                    <a:pt x="22" y="726"/>
                  </a:lnTo>
                  <a:lnTo>
                    <a:pt x="0" y="722"/>
                  </a:lnTo>
                  <a:lnTo>
                    <a:pt x="10" y="678"/>
                  </a:lnTo>
                  <a:lnTo>
                    <a:pt x="22" y="634"/>
                  </a:lnTo>
                  <a:lnTo>
                    <a:pt x="38" y="590"/>
                  </a:lnTo>
                  <a:lnTo>
                    <a:pt x="42" y="582"/>
                  </a:lnTo>
                  <a:lnTo>
                    <a:pt x="60" y="540"/>
                  </a:lnTo>
                  <a:lnTo>
                    <a:pt x="80" y="498"/>
                  </a:lnTo>
                  <a:lnTo>
                    <a:pt x="102" y="456"/>
                  </a:lnTo>
                  <a:lnTo>
                    <a:pt x="126" y="416"/>
                  </a:lnTo>
                  <a:lnTo>
                    <a:pt x="152" y="378"/>
                  </a:lnTo>
                  <a:lnTo>
                    <a:pt x="180" y="340"/>
                  </a:lnTo>
                  <a:lnTo>
                    <a:pt x="210" y="304"/>
                  </a:lnTo>
                  <a:lnTo>
                    <a:pt x="244" y="270"/>
                  </a:lnTo>
                  <a:lnTo>
                    <a:pt x="277" y="238"/>
                  </a:lnTo>
                  <a:lnTo>
                    <a:pt x="351" y="176"/>
                  </a:lnTo>
                  <a:lnTo>
                    <a:pt x="391" y="148"/>
                  </a:lnTo>
                  <a:lnTo>
                    <a:pt x="395" y="146"/>
                  </a:lnTo>
                  <a:lnTo>
                    <a:pt x="479" y="98"/>
                  </a:lnTo>
                  <a:lnTo>
                    <a:pt x="521" y="78"/>
                  </a:lnTo>
                  <a:lnTo>
                    <a:pt x="563" y="62"/>
                  </a:lnTo>
                  <a:lnTo>
                    <a:pt x="607" y="46"/>
                  </a:lnTo>
                  <a:lnTo>
                    <a:pt x="649" y="32"/>
                  </a:lnTo>
                  <a:lnTo>
                    <a:pt x="693" y="22"/>
                  </a:lnTo>
                  <a:lnTo>
                    <a:pt x="697" y="20"/>
                  </a:lnTo>
                  <a:lnTo>
                    <a:pt x="741" y="12"/>
                  </a:lnTo>
                  <a:lnTo>
                    <a:pt x="785" y="6"/>
                  </a:lnTo>
                  <a:lnTo>
                    <a:pt x="829" y="2"/>
                  </a:lnTo>
                  <a:lnTo>
                    <a:pt x="8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895;p23">
              <a:extLst>
                <a:ext uri="{FF2B5EF4-FFF2-40B4-BE49-F238E27FC236}">
                  <a16:creationId xmlns:a16="http://schemas.microsoft.com/office/drawing/2014/main" id="{07A9A4AA-D30C-3D47-A258-D21703488566}"/>
                </a:ext>
              </a:extLst>
            </p:cNvPr>
            <p:cNvSpPr/>
            <p:nvPr/>
          </p:nvSpPr>
          <p:spPr>
            <a:xfrm>
              <a:off x="5883275" y="3094038"/>
              <a:ext cx="3868739" cy="1987548"/>
            </a:xfrm>
            <a:custGeom>
              <a:avLst/>
              <a:gdLst/>
              <a:ahLst/>
              <a:cxnLst/>
              <a:rect l="l" t="t" r="r" b="b"/>
              <a:pathLst>
                <a:path w="4875" h="2505" extrusionOk="0">
                  <a:moveTo>
                    <a:pt x="3960" y="0"/>
                  </a:moveTo>
                  <a:lnTo>
                    <a:pt x="4865" y="1570"/>
                  </a:lnTo>
                  <a:lnTo>
                    <a:pt x="4875" y="1590"/>
                  </a:lnTo>
                  <a:lnTo>
                    <a:pt x="1831" y="1590"/>
                  </a:lnTo>
                  <a:lnTo>
                    <a:pt x="1829" y="1638"/>
                  </a:lnTo>
                  <a:lnTo>
                    <a:pt x="1825" y="1696"/>
                  </a:lnTo>
                  <a:lnTo>
                    <a:pt x="1815" y="1756"/>
                  </a:lnTo>
                  <a:lnTo>
                    <a:pt x="1803" y="1812"/>
                  </a:lnTo>
                  <a:lnTo>
                    <a:pt x="1787" y="1870"/>
                  </a:lnTo>
                  <a:lnTo>
                    <a:pt x="1767" y="1926"/>
                  </a:lnTo>
                  <a:lnTo>
                    <a:pt x="1763" y="1934"/>
                  </a:lnTo>
                  <a:lnTo>
                    <a:pt x="1739" y="1988"/>
                  </a:lnTo>
                  <a:lnTo>
                    <a:pt x="1713" y="2041"/>
                  </a:lnTo>
                  <a:lnTo>
                    <a:pt x="1681" y="2091"/>
                  </a:lnTo>
                  <a:lnTo>
                    <a:pt x="1647" y="2141"/>
                  </a:lnTo>
                  <a:lnTo>
                    <a:pt x="1609" y="2187"/>
                  </a:lnTo>
                  <a:lnTo>
                    <a:pt x="1570" y="2231"/>
                  </a:lnTo>
                  <a:lnTo>
                    <a:pt x="1526" y="2273"/>
                  </a:lnTo>
                  <a:lnTo>
                    <a:pt x="1478" y="2313"/>
                  </a:lnTo>
                  <a:lnTo>
                    <a:pt x="1428" y="2349"/>
                  </a:lnTo>
                  <a:lnTo>
                    <a:pt x="1424" y="2351"/>
                  </a:lnTo>
                  <a:lnTo>
                    <a:pt x="1370" y="2383"/>
                  </a:lnTo>
                  <a:lnTo>
                    <a:pt x="1328" y="2407"/>
                  </a:lnTo>
                  <a:lnTo>
                    <a:pt x="1286" y="2427"/>
                  </a:lnTo>
                  <a:lnTo>
                    <a:pt x="1202" y="2459"/>
                  </a:lnTo>
                  <a:lnTo>
                    <a:pt x="1158" y="2473"/>
                  </a:lnTo>
                  <a:lnTo>
                    <a:pt x="1116" y="2483"/>
                  </a:lnTo>
                  <a:lnTo>
                    <a:pt x="1110" y="2485"/>
                  </a:lnTo>
                  <a:lnTo>
                    <a:pt x="1066" y="2493"/>
                  </a:lnTo>
                  <a:lnTo>
                    <a:pt x="1022" y="2499"/>
                  </a:lnTo>
                  <a:lnTo>
                    <a:pt x="978" y="2503"/>
                  </a:lnTo>
                  <a:lnTo>
                    <a:pt x="937" y="2505"/>
                  </a:lnTo>
                  <a:lnTo>
                    <a:pt x="893" y="2505"/>
                  </a:lnTo>
                  <a:lnTo>
                    <a:pt x="849" y="2503"/>
                  </a:lnTo>
                  <a:lnTo>
                    <a:pt x="805" y="2499"/>
                  </a:lnTo>
                  <a:lnTo>
                    <a:pt x="763" y="2493"/>
                  </a:lnTo>
                  <a:lnTo>
                    <a:pt x="719" y="2483"/>
                  </a:lnTo>
                  <a:lnTo>
                    <a:pt x="715" y="2483"/>
                  </a:lnTo>
                  <a:lnTo>
                    <a:pt x="673" y="2473"/>
                  </a:lnTo>
                  <a:lnTo>
                    <a:pt x="631" y="2461"/>
                  </a:lnTo>
                  <a:lnTo>
                    <a:pt x="589" y="2445"/>
                  </a:lnTo>
                  <a:lnTo>
                    <a:pt x="509" y="2411"/>
                  </a:lnTo>
                  <a:lnTo>
                    <a:pt x="433" y="2369"/>
                  </a:lnTo>
                  <a:lnTo>
                    <a:pt x="429" y="2367"/>
                  </a:lnTo>
                  <a:lnTo>
                    <a:pt x="357" y="2317"/>
                  </a:lnTo>
                  <a:lnTo>
                    <a:pt x="289" y="2259"/>
                  </a:lnTo>
                  <a:lnTo>
                    <a:pt x="228" y="2195"/>
                  </a:lnTo>
                  <a:lnTo>
                    <a:pt x="172" y="2125"/>
                  </a:lnTo>
                  <a:lnTo>
                    <a:pt x="122" y="2045"/>
                  </a:lnTo>
                  <a:lnTo>
                    <a:pt x="96" y="2002"/>
                  </a:lnTo>
                  <a:lnTo>
                    <a:pt x="76" y="1958"/>
                  </a:lnTo>
                  <a:lnTo>
                    <a:pt x="72" y="1948"/>
                  </a:lnTo>
                  <a:lnTo>
                    <a:pt x="54" y="1902"/>
                  </a:lnTo>
                  <a:lnTo>
                    <a:pt x="38" y="1856"/>
                  </a:lnTo>
                  <a:lnTo>
                    <a:pt x="24" y="1810"/>
                  </a:lnTo>
                  <a:lnTo>
                    <a:pt x="14" y="1762"/>
                  </a:lnTo>
                  <a:lnTo>
                    <a:pt x="6" y="1716"/>
                  </a:lnTo>
                  <a:lnTo>
                    <a:pt x="0" y="1670"/>
                  </a:lnTo>
                  <a:lnTo>
                    <a:pt x="24" y="1668"/>
                  </a:lnTo>
                  <a:lnTo>
                    <a:pt x="30" y="1716"/>
                  </a:lnTo>
                  <a:lnTo>
                    <a:pt x="38" y="1762"/>
                  </a:lnTo>
                  <a:lnTo>
                    <a:pt x="48" y="1810"/>
                  </a:lnTo>
                  <a:lnTo>
                    <a:pt x="62" y="1856"/>
                  </a:lnTo>
                  <a:lnTo>
                    <a:pt x="78" y="1902"/>
                  </a:lnTo>
                  <a:lnTo>
                    <a:pt x="94" y="1940"/>
                  </a:lnTo>
                  <a:lnTo>
                    <a:pt x="94" y="1940"/>
                  </a:lnTo>
                  <a:lnTo>
                    <a:pt x="114" y="1984"/>
                  </a:lnTo>
                  <a:lnTo>
                    <a:pt x="140" y="2029"/>
                  </a:lnTo>
                  <a:lnTo>
                    <a:pt x="142" y="2033"/>
                  </a:lnTo>
                  <a:lnTo>
                    <a:pt x="190" y="2107"/>
                  </a:lnTo>
                  <a:lnTo>
                    <a:pt x="246" y="2177"/>
                  </a:lnTo>
                  <a:lnTo>
                    <a:pt x="307" y="2241"/>
                  </a:lnTo>
                  <a:lnTo>
                    <a:pt x="375" y="2299"/>
                  </a:lnTo>
                  <a:lnTo>
                    <a:pt x="447" y="2349"/>
                  </a:lnTo>
                  <a:lnTo>
                    <a:pt x="447" y="2349"/>
                  </a:lnTo>
                  <a:lnTo>
                    <a:pt x="519" y="2389"/>
                  </a:lnTo>
                  <a:lnTo>
                    <a:pt x="599" y="2423"/>
                  </a:lnTo>
                  <a:lnTo>
                    <a:pt x="641" y="2439"/>
                  </a:lnTo>
                  <a:lnTo>
                    <a:pt x="683" y="2451"/>
                  </a:lnTo>
                  <a:lnTo>
                    <a:pt x="719" y="2459"/>
                  </a:lnTo>
                  <a:lnTo>
                    <a:pt x="719" y="2459"/>
                  </a:lnTo>
                  <a:lnTo>
                    <a:pt x="763" y="2469"/>
                  </a:lnTo>
                  <a:lnTo>
                    <a:pt x="805" y="2475"/>
                  </a:lnTo>
                  <a:lnTo>
                    <a:pt x="849" y="2479"/>
                  </a:lnTo>
                  <a:lnTo>
                    <a:pt x="893" y="2481"/>
                  </a:lnTo>
                  <a:lnTo>
                    <a:pt x="937" y="2481"/>
                  </a:lnTo>
                  <a:lnTo>
                    <a:pt x="978" y="2479"/>
                  </a:lnTo>
                  <a:lnTo>
                    <a:pt x="1022" y="2475"/>
                  </a:lnTo>
                  <a:lnTo>
                    <a:pt x="1066" y="2469"/>
                  </a:lnTo>
                  <a:lnTo>
                    <a:pt x="1106" y="2461"/>
                  </a:lnTo>
                  <a:lnTo>
                    <a:pt x="1106" y="2461"/>
                  </a:lnTo>
                  <a:lnTo>
                    <a:pt x="1148" y="2451"/>
                  </a:lnTo>
                  <a:lnTo>
                    <a:pt x="1192" y="2437"/>
                  </a:lnTo>
                  <a:lnTo>
                    <a:pt x="1276" y="2405"/>
                  </a:lnTo>
                  <a:lnTo>
                    <a:pt x="1318" y="2385"/>
                  </a:lnTo>
                  <a:lnTo>
                    <a:pt x="1358" y="2363"/>
                  </a:lnTo>
                  <a:lnTo>
                    <a:pt x="1410" y="2331"/>
                  </a:lnTo>
                  <a:lnTo>
                    <a:pt x="1410" y="2331"/>
                  </a:lnTo>
                  <a:lnTo>
                    <a:pt x="1460" y="2295"/>
                  </a:lnTo>
                  <a:lnTo>
                    <a:pt x="1508" y="2255"/>
                  </a:lnTo>
                  <a:lnTo>
                    <a:pt x="1552" y="2213"/>
                  </a:lnTo>
                  <a:lnTo>
                    <a:pt x="1592" y="2169"/>
                  </a:lnTo>
                  <a:lnTo>
                    <a:pt x="1629" y="2123"/>
                  </a:lnTo>
                  <a:lnTo>
                    <a:pt x="1663" y="2073"/>
                  </a:lnTo>
                  <a:lnTo>
                    <a:pt x="1695" y="2023"/>
                  </a:lnTo>
                  <a:lnTo>
                    <a:pt x="1721" y="1970"/>
                  </a:lnTo>
                  <a:lnTo>
                    <a:pt x="1745" y="1916"/>
                  </a:lnTo>
                  <a:lnTo>
                    <a:pt x="1747" y="1918"/>
                  </a:lnTo>
                  <a:lnTo>
                    <a:pt x="1763" y="1870"/>
                  </a:lnTo>
                  <a:lnTo>
                    <a:pt x="1779" y="1812"/>
                  </a:lnTo>
                  <a:lnTo>
                    <a:pt x="1791" y="1756"/>
                  </a:lnTo>
                  <a:lnTo>
                    <a:pt x="1801" y="1696"/>
                  </a:lnTo>
                  <a:lnTo>
                    <a:pt x="1805" y="1638"/>
                  </a:lnTo>
                  <a:lnTo>
                    <a:pt x="1807" y="1578"/>
                  </a:lnTo>
                  <a:lnTo>
                    <a:pt x="1807" y="1566"/>
                  </a:lnTo>
                  <a:lnTo>
                    <a:pt x="4835" y="1566"/>
                  </a:lnTo>
                  <a:lnTo>
                    <a:pt x="3942" y="16"/>
                  </a:lnTo>
                  <a:lnTo>
                    <a:pt x="39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896;p23">
            <a:extLst>
              <a:ext uri="{FF2B5EF4-FFF2-40B4-BE49-F238E27FC236}">
                <a16:creationId xmlns:a16="http://schemas.microsoft.com/office/drawing/2014/main" id="{4390A757-F1FF-9540-9C9C-CE344A2C7F84}"/>
              </a:ext>
            </a:extLst>
          </p:cNvPr>
          <p:cNvSpPr/>
          <p:nvPr/>
        </p:nvSpPr>
        <p:spPr>
          <a:xfrm>
            <a:off x="1153806" y="4206694"/>
            <a:ext cx="487462" cy="487461"/>
          </a:xfrm>
          <a:custGeom>
            <a:avLst/>
            <a:gdLst/>
            <a:ahLst/>
            <a:cxnLst/>
            <a:rect l="l" t="t" r="r" b="b"/>
            <a:pathLst>
              <a:path w="734" h="735" extrusionOk="0">
                <a:moveTo>
                  <a:pt x="291" y="404"/>
                </a:moveTo>
                <a:lnTo>
                  <a:pt x="276" y="408"/>
                </a:lnTo>
                <a:lnTo>
                  <a:pt x="263" y="416"/>
                </a:lnTo>
                <a:lnTo>
                  <a:pt x="255" y="428"/>
                </a:lnTo>
                <a:lnTo>
                  <a:pt x="252" y="444"/>
                </a:lnTo>
                <a:lnTo>
                  <a:pt x="255" y="459"/>
                </a:lnTo>
                <a:lnTo>
                  <a:pt x="263" y="471"/>
                </a:lnTo>
                <a:lnTo>
                  <a:pt x="276" y="479"/>
                </a:lnTo>
                <a:lnTo>
                  <a:pt x="291" y="483"/>
                </a:lnTo>
                <a:lnTo>
                  <a:pt x="305" y="479"/>
                </a:lnTo>
                <a:lnTo>
                  <a:pt x="318" y="471"/>
                </a:lnTo>
                <a:lnTo>
                  <a:pt x="327" y="459"/>
                </a:lnTo>
                <a:lnTo>
                  <a:pt x="330" y="444"/>
                </a:lnTo>
                <a:lnTo>
                  <a:pt x="329" y="438"/>
                </a:lnTo>
                <a:lnTo>
                  <a:pt x="328" y="432"/>
                </a:lnTo>
                <a:lnTo>
                  <a:pt x="326" y="426"/>
                </a:lnTo>
                <a:lnTo>
                  <a:pt x="300" y="452"/>
                </a:lnTo>
                <a:lnTo>
                  <a:pt x="297" y="454"/>
                </a:lnTo>
                <a:lnTo>
                  <a:pt x="294" y="455"/>
                </a:lnTo>
                <a:lnTo>
                  <a:pt x="291" y="455"/>
                </a:lnTo>
                <a:lnTo>
                  <a:pt x="288" y="455"/>
                </a:lnTo>
                <a:lnTo>
                  <a:pt x="285" y="454"/>
                </a:lnTo>
                <a:lnTo>
                  <a:pt x="283" y="452"/>
                </a:lnTo>
                <a:lnTo>
                  <a:pt x="281" y="449"/>
                </a:lnTo>
                <a:lnTo>
                  <a:pt x="279" y="446"/>
                </a:lnTo>
                <a:lnTo>
                  <a:pt x="279" y="442"/>
                </a:lnTo>
                <a:lnTo>
                  <a:pt x="281" y="439"/>
                </a:lnTo>
                <a:lnTo>
                  <a:pt x="283" y="435"/>
                </a:lnTo>
                <a:lnTo>
                  <a:pt x="309" y="409"/>
                </a:lnTo>
                <a:lnTo>
                  <a:pt x="303" y="407"/>
                </a:lnTo>
                <a:lnTo>
                  <a:pt x="297" y="406"/>
                </a:lnTo>
                <a:lnTo>
                  <a:pt x="291" y="404"/>
                </a:lnTo>
                <a:close/>
                <a:moveTo>
                  <a:pt x="291" y="329"/>
                </a:moveTo>
                <a:lnTo>
                  <a:pt x="264" y="331"/>
                </a:lnTo>
                <a:lnTo>
                  <a:pt x="240" y="341"/>
                </a:lnTo>
                <a:lnTo>
                  <a:pt x="219" y="354"/>
                </a:lnTo>
                <a:lnTo>
                  <a:pt x="201" y="371"/>
                </a:lnTo>
                <a:lnTo>
                  <a:pt x="187" y="393"/>
                </a:lnTo>
                <a:lnTo>
                  <a:pt x="179" y="418"/>
                </a:lnTo>
                <a:lnTo>
                  <a:pt x="175" y="444"/>
                </a:lnTo>
                <a:lnTo>
                  <a:pt x="179" y="470"/>
                </a:lnTo>
                <a:lnTo>
                  <a:pt x="187" y="494"/>
                </a:lnTo>
                <a:lnTo>
                  <a:pt x="201" y="516"/>
                </a:lnTo>
                <a:lnTo>
                  <a:pt x="219" y="533"/>
                </a:lnTo>
                <a:lnTo>
                  <a:pt x="240" y="546"/>
                </a:lnTo>
                <a:lnTo>
                  <a:pt x="264" y="556"/>
                </a:lnTo>
                <a:lnTo>
                  <a:pt x="291" y="558"/>
                </a:lnTo>
                <a:lnTo>
                  <a:pt x="317" y="556"/>
                </a:lnTo>
                <a:lnTo>
                  <a:pt x="341" y="546"/>
                </a:lnTo>
                <a:lnTo>
                  <a:pt x="362" y="533"/>
                </a:lnTo>
                <a:lnTo>
                  <a:pt x="381" y="516"/>
                </a:lnTo>
                <a:lnTo>
                  <a:pt x="394" y="494"/>
                </a:lnTo>
                <a:lnTo>
                  <a:pt x="402" y="470"/>
                </a:lnTo>
                <a:lnTo>
                  <a:pt x="406" y="444"/>
                </a:lnTo>
                <a:lnTo>
                  <a:pt x="402" y="418"/>
                </a:lnTo>
                <a:lnTo>
                  <a:pt x="394" y="393"/>
                </a:lnTo>
                <a:lnTo>
                  <a:pt x="380" y="371"/>
                </a:lnTo>
                <a:lnTo>
                  <a:pt x="343" y="408"/>
                </a:lnTo>
                <a:lnTo>
                  <a:pt x="350" y="425"/>
                </a:lnTo>
                <a:lnTo>
                  <a:pt x="354" y="444"/>
                </a:lnTo>
                <a:lnTo>
                  <a:pt x="350" y="464"/>
                </a:lnTo>
                <a:lnTo>
                  <a:pt x="341" y="480"/>
                </a:lnTo>
                <a:lnTo>
                  <a:pt x="328" y="494"/>
                </a:lnTo>
                <a:lnTo>
                  <a:pt x="310" y="503"/>
                </a:lnTo>
                <a:lnTo>
                  <a:pt x="291" y="506"/>
                </a:lnTo>
                <a:lnTo>
                  <a:pt x="271" y="503"/>
                </a:lnTo>
                <a:lnTo>
                  <a:pt x="253" y="494"/>
                </a:lnTo>
                <a:lnTo>
                  <a:pt x="240" y="480"/>
                </a:lnTo>
                <a:lnTo>
                  <a:pt x="231" y="464"/>
                </a:lnTo>
                <a:lnTo>
                  <a:pt x="229" y="444"/>
                </a:lnTo>
                <a:lnTo>
                  <a:pt x="231" y="423"/>
                </a:lnTo>
                <a:lnTo>
                  <a:pt x="240" y="407"/>
                </a:lnTo>
                <a:lnTo>
                  <a:pt x="253" y="393"/>
                </a:lnTo>
                <a:lnTo>
                  <a:pt x="271" y="384"/>
                </a:lnTo>
                <a:lnTo>
                  <a:pt x="291" y="381"/>
                </a:lnTo>
                <a:lnTo>
                  <a:pt x="309" y="383"/>
                </a:lnTo>
                <a:lnTo>
                  <a:pt x="326" y="391"/>
                </a:lnTo>
                <a:lnTo>
                  <a:pt x="363" y="355"/>
                </a:lnTo>
                <a:lnTo>
                  <a:pt x="342" y="341"/>
                </a:lnTo>
                <a:lnTo>
                  <a:pt x="317" y="331"/>
                </a:lnTo>
                <a:lnTo>
                  <a:pt x="291" y="329"/>
                </a:lnTo>
                <a:close/>
                <a:moveTo>
                  <a:pt x="291" y="252"/>
                </a:moveTo>
                <a:lnTo>
                  <a:pt x="257" y="255"/>
                </a:lnTo>
                <a:lnTo>
                  <a:pt x="224" y="265"/>
                </a:lnTo>
                <a:lnTo>
                  <a:pt x="194" y="279"/>
                </a:lnTo>
                <a:lnTo>
                  <a:pt x="168" y="298"/>
                </a:lnTo>
                <a:lnTo>
                  <a:pt x="145" y="321"/>
                </a:lnTo>
                <a:lnTo>
                  <a:pt x="126" y="348"/>
                </a:lnTo>
                <a:lnTo>
                  <a:pt x="111" y="377"/>
                </a:lnTo>
                <a:lnTo>
                  <a:pt x="103" y="409"/>
                </a:lnTo>
                <a:lnTo>
                  <a:pt x="100" y="444"/>
                </a:lnTo>
                <a:lnTo>
                  <a:pt x="103" y="478"/>
                </a:lnTo>
                <a:lnTo>
                  <a:pt x="111" y="510"/>
                </a:lnTo>
                <a:lnTo>
                  <a:pt x="126" y="541"/>
                </a:lnTo>
                <a:lnTo>
                  <a:pt x="145" y="567"/>
                </a:lnTo>
                <a:lnTo>
                  <a:pt x="168" y="590"/>
                </a:lnTo>
                <a:lnTo>
                  <a:pt x="194" y="609"/>
                </a:lnTo>
                <a:lnTo>
                  <a:pt x="224" y="623"/>
                </a:lnTo>
                <a:lnTo>
                  <a:pt x="257" y="632"/>
                </a:lnTo>
                <a:lnTo>
                  <a:pt x="291" y="635"/>
                </a:lnTo>
                <a:lnTo>
                  <a:pt x="326" y="632"/>
                </a:lnTo>
                <a:lnTo>
                  <a:pt x="358" y="623"/>
                </a:lnTo>
                <a:lnTo>
                  <a:pt x="387" y="609"/>
                </a:lnTo>
                <a:lnTo>
                  <a:pt x="414" y="590"/>
                </a:lnTo>
                <a:lnTo>
                  <a:pt x="437" y="567"/>
                </a:lnTo>
                <a:lnTo>
                  <a:pt x="456" y="541"/>
                </a:lnTo>
                <a:lnTo>
                  <a:pt x="470" y="510"/>
                </a:lnTo>
                <a:lnTo>
                  <a:pt x="479" y="478"/>
                </a:lnTo>
                <a:lnTo>
                  <a:pt x="482" y="444"/>
                </a:lnTo>
                <a:lnTo>
                  <a:pt x="479" y="408"/>
                </a:lnTo>
                <a:lnTo>
                  <a:pt x="469" y="375"/>
                </a:lnTo>
                <a:lnTo>
                  <a:pt x="454" y="344"/>
                </a:lnTo>
                <a:lnTo>
                  <a:pt x="434" y="317"/>
                </a:lnTo>
                <a:lnTo>
                  <a:pt x="397" y="355"/>
                </a:lnTo>
                <a:lnTo>
                  <a:pt x="411" y="374"/>
                </a:lnTo>
                <a:lnTo>
                  <a:pt x="421" y="395"/>
                </a:lnTo>
                <a:lnTo>
                  <a:pt x="427" y="419"/>
                </a:lnTo>
                <a:lnTo>
                  <a:pt x="430" y="444"/>
                </a:lnTo>
                <a:lnTo>
                  <a:pt x="426" y="475"/>
                </a:lnTo>
                <a:lnTo>
                  <a:pt x="415" y="505"/>
                </a:lnTo>
                <a:lnTo>
                  <a:pt x="399" y="530"/>
                </a:lnTo>
                <a:lnTo>
                  <a:pt x="378" y="552"/>
                </a:lnTo>
                <a:lnTo>
                  <a:pt x="352" y="568"/>
                </a:lnTo>
                <a:lnTo>
                  <a:pt x="323" y="578"/>
                </a:lnTo>
                <a:lnTo>
                  <a:pt x="291" y="582"/>
                </a:lnTo>
                <a:lnTo>
                  <a:pt x="259" y="578"/>
                </a:lnTo>
                <a:lnTo>
                  <a:pt x="230" y="568"/>
                </a:lnTo>
                <a:lnTo>
                  <a:pt x="204" y="552"/>
                </a:lnTo>
                <a:lnTo>
                  <a:pt x="182" y="530"/>
                </a:lnTo>
                <a:lnTo>
                  <a:pt x="166" y="505"/>
                </a:lnTo>
                <a:lnTo>
                  <a:pt x="155" y="475"/>
                </a:lnTo>
                <a:lnTo>
                  <a:pt x="152" y="444"/>
                </a:lnTo>
                <a:lnTo>
                  <a:pt x="155" y="412"/>
                </a:lnTo>
                <a:lnTo>
                  <a:pt x="166" y="383"/>
                </a:lnTo>
                <a:lnTo>
                  <a:pt x="182" y="357"/>
                </a:lnTo>
                <a:lnTo>
                  <a:pt x="204" y="336"/>
                </a:lnTo>
                <a:lnTo>
                  <a:pt x="230" y="319"/>
                </a:lnTo>
                <a:lnTo>
                  <a:pt x="259" y="309"/>
                </a:lnTo>
                <a:lnTo>
                  <a:pt x="291" y="305"/>
                </a:lnTo>
                <a:lnTo>
                  <a:pt x="316" y="307"/>
                </a:lnTo>
                <a:lnTo>
                  <a:pt x="340" y="313"/>
                </a:lnTo>
                <a:lnTo>
                  <a:pt x="361" y="324"/>
                </a:lnTo>
                <a:lnTo>
                  <a:pt x="380" y="337"/>
                </a:lnTo>
                <a:lnTo>
                  <a:pt x="418" y="300"/>
                </a:lnTo>
                <a:lnTo>
                  <a:pt x="391" y="280"/>
                </a:lnTo>
                <a:lnTo>
                  <a:pt x="360" y="265"/>
                </a:lnTo>
                <a:lnTo>
                  <a:pt x="327" y="255"/>
                </a:lnTo>
                <a:lnTo>
                  <a:pt x="291" y="252"/>
                </a:lnTo>
                <a:close/>
                <a:moveTo>
                  <a:pt x="291" y="176"/>
                </a:moveTo>
                <a:lnTo>
                  <a:pt x="248" y="180"/>
                </a:lnTo>
                <a:lnTo>
                  <a:pt x="206" y="190"/>
                </a:lnTo>
                <a:lnTo>
                  <a:pt x="168" y="206"/>
                </a:lnTo>
                <a:lnTo>
                  <a:pt x="133" y="228"/>
                </a:lnTo>
                <a:lnTo>
                  <a:pt x="102" y="254"/>
                </a:lnTo>
                <a:lnTo>
                  <a:pt x="75" y="286"/>
                </a:lnTo>
                <a:lnTo>
                  <a:pt x="54" y="321"/>
                </a:lnTo>
                <a:lnTo>
                  <a:pt x="37" y="360"/>
                </a:lnTo>
                <a:lnTo>
                  <a:pt x="28" y="400"/>
                </a:lnTo>
                <a:lnTo>
                  <a:pt x="24" y="444"/>
                </a:lnTo>
                <a:lnTo>
                  <a:pt x="28" y="487"/>
                </a:lnTo>
                <a:lnTo>
                  <a:pt x="37" y="528"/>
                </a:lnTo>
                <a:lnTo>
                  <a:pt x="54" y="567"/>
                </a:lnTo>
                <a:lnTo>
                  <a:pt x="75" y="601"/>
                </a:lnTo>
                <a:lnTo>
                  <a:pt x="102" y="633"/>
                </a:lnTo>
                <a:lnTo>
                  <a:pt x="133" y="659"/>
                </a:lnTo>
                <a:lnTo>
                  <a:pt x="168" y="681"/>
                </a:lnTo>
                <a:lnTo>
                  <a:pt x="206" y="697"/>
                </a:lnTo>
                <a:lnTo>
                  <a:pt x="248" y="707"/>
                </a:lnTo>
                <a:lnTo>
                  <a:pt x="291" y="711"/>
                </a:lnTo>
                <a:lnTo>
                  <a:pt x="334" y="707"/>
                </a:lnTo>
                <a:lnTo>
                  <a:pt x="375" y="697"/>
                </a:lnTo>
                <a:lnTo>
                  <a:pt x="413" y="681"/>
                </a:lnTo>
                <a:lnTo>
                  <a:pt x="449" y="659"/>
                </a:lnTo>
                <a:lnTo>
                  <a:pt x="479" y="633"/>
                </a:lnTo>
                <a:lnTo>
                  <a:pt x="507" y="601"/>
                </a:lnTo>
                <a:lnTo>
                  <a:pt x="528" y="567"/>
                </a:lnTo>
                <a:lnTo>
                  <a:pt x="544" y="528"/>
                </a:lnTo>
                <a:lnTo>
                  <a:pt x="555" y="487"/>
                </a:lnTo>
                <a:lnTo>
                  <a:pt x="559" y="444"/>
                </a:lnTo>
                <a:lnTo>
                  <a:pt x="555" y="403"/>
                </a:lnTo>
                <a:lnTo>
                  <a:pt x="546" y="364"/>
                </a:lnTo>
                <a:lnTo>
                  <a:pt x="531" y="328"/>
                </a:lnTo>
                <a:lnTo>
                  <a:pt x="512" y="293"/>
                </a:lnTo>
                <a:lnTo>
                  <a:pt x="488" y="264"/>
                </a:lnTo>
                <a:lnTo>
                  <a:pt x="451" y="300"/>
                </a:lnTo>
                <a:lnTo>
                  <a:pt x="470" y="324"/>
                </a:lnTo>
                <a:lnTo>
                  <a:pt x="485" y="351"/>
                </a:lnTo>
                <a:lnTo>
                  <a:pt x="496" y="381"/>
                </a:lnTo>
                <a:lnTo>
                  <a:pt x="503" y="412"/>
                </a:lnTo>
                <a:lnTo>
                  <a:pt x="505" y="444"/>
                </a:lnTo>
                <a:lnTo>
                  <a:pt x="502" y="483"/>
                </a:lnTo>
                <a:lnTo>
                  <a:pt x="492" y="518"/>
                </a:lnTo>
                <a:lnTo>
                  <a:pt x="477" y="552"/>
                </a:lnTo>
                <a:lnTo>
                  <a:pt x="456" y="582"/>
                </a:lnTo>
                <a:lnTo>
                  <a:pt x="430" y="608"/>
                </a:lnTo>
                <a:lnTo>
                  <a:pt x="399" y="629"/>
                </a:lnTo>
                <a:lnTo>
                  <a:pt x="366" y="645"/>
                </a:lnTo>
                <a:lnTo>
                  <a:pt x="329" y="655"/>
                </a:lnTo>
                <a:lnTo>
                  <a:pt x="291" y="659"/>
                </a:lnTo>
                <a:lnTo>
                  <a:pt x="252" y="655"/>
                </a:lnTo>
                <a:lnTo>
                  <a:pt x="216" y="645"/>
                </a:lnTo>
                <a:lnTo>
                  <a:pt x="182" y="629"/>
                </a:lnTo>
                <a:lnTo>
                  <a:pt x="153" y="608"/>
                </a:lnTo>
                <a:lnTo>
                  <a:pt x="127" y="582"/>
                </a:lnTo>
                <a:lnTo>
                  <a:pt x="106" y="552"/>
                </a:lnTo>
                <a:lnTo>
                  <a:pt x="89" y="518"/>
                </a:lnTo>
                <a:lnTo>
                  <a:pt x="80" y="483"/>
                </a:lnTo>
                <a:lnTo>
                  <a:pt x="76" y="444"/>
                </a:lnTo>
                <a:lnTo>
                  <a:pt x="80" y="404"/>
                </a:lnTo>
                <a:lnTo>
                  <a:pt x="89" y="369"/>
                </a:lnTo>
                <a:lnTo>
                  <a:pt x="106" y="335"/>
                </a:lnTo>
                <a:lnTo>
                  <a:pt x="127" y="305"/>
                </a:lnTo>
                <a:lnTo>
                  <a:pt x="153" y="279"/>
                </a:lnTo>
                <a:lnTo>
                  <a:pt x="182" y="258"/>
                </a:lnTo>
                <a:lnTo>
                  <a:pt x="216" y="242"/>
                </a:lnTo>
                <a:lnTo>
                  <a:pt x="252" y="232"/>
                </a:lnTo>
                <a:lnTo>
                  <a:pt x="291" y="228"/>
                </a:lnTo>
                <a:lnTo>
                  <a:pt x="323" y="231"/>
                </a:lnTo>
                <a:lnTo>
                  <a:pt x="354" y="238"/>
                </a:lnTo>
                <a:lnTo>
                  <a:pt x="384" y="250"/>
                </a:lnTo>
                <a:lnTo>
                  <a:pt x="410" y="265"/>
                </a:lnTo>
                <a:lnTo>
                  <a:pt x="434" y="284"/>
                </a:lnTo>
                <a:lnTo>
                  <a:pt x="471" y="246"/>
                </a:lnTo>
                <a:lnTo>
                  <a:pt x="440" y="222"/>
                </a:lnTo>
                <a:lnTo>
                  <a:pt x="407" y="203"/>
                </a:lnTo>
                <a:lnTo>
                  <a:pt x="371" y="188"/>
                </a:lnTo>
                <a:lnTo>
                  <a:pt x="331" y="180"/>
                </a:lnTo>
                <a:lnTo>
                  <a:pt x="291" y="176"/>
                </a:lnTo>
                <a:close/>
                <a:moveTo>
                  <a:pt x="639" y="112"/>
                </a:moveTo>
                <a:lnTo>
                  <a:pt x="548" y="203"/>
                </a:lnTo>
                <a:lnTo>
                  <a:pt x="576" y="203"/>
                </a:lnTo>
                <a:lnTo>
                  <a:pt x="593" y="201"/>
                </a:lnTo>
                <a:lnTo>
                  <a:pt x="608" y="195"/>
                </a:lnTo>
                <a:lnTo>
                  <a:pt x="622" y="184"/>
                </a:lnTo>
                <a:lnTo>
                  <a:pt x="693" y="112"/>
                </a:lnTo>
                <a:lnTo>
                  <a:pt x="639" y="112"/>
                </a:lnTo>
                <a:close/>
                <a:moveTo>
                  <a:pt x="621" y="41"/>
                </a:moveTo>
                <a:lnTo>
                  <a:pt x="550" y="112"/>
                </a:lnTo>
                <a:lnTo>
                  <a:pt x="540" y="125"/>
                </a:lnTo>
                <a:lnTo>
                  <a:pt x="534" y="141"/>
                </a:lnTo>
                <a:lnTo>
                  <a:pt x="531" y="158"/>
                </a:lnTo>
                <a:lnTo>
                  <a:pt x="531" y="187"/>
                </a:lnTo>
                <a:lnTo>
                  <a:pt x="621" y="96"/>
                </a:lnTo>
                <a:lnTo>
                  <a:pt x="621" y="41"/>
                </a:lnTo>
                <a:close/>
                <a:moveTo>
                  <a:pt x="634" y="0"/>
                </a:moveTo>
                <a:lnTo>
                  <a:pt x="638" y="1"/>
                </a:lnTo>
                <a:lnTo>
                  <a:pt x="641" y="3"/>
                </a:lnTo>
                <a:lnTo>
                  <a:pt x="644" y="6"/>
                </a:lnTo>
                <a:lnTo>
                  <a:pt x="645" y="8"/>
                </a:lnTo>
                <a:lnTo>
                  <a:pt x="645" y="12"/>
                </a:lnTo>
                <a:lnTo>
                  <a:pt x="645" y="89"/>
                </a:lnTo>
                <a:lnTo>
                  <a:pt x="722" y="89"/>
                </a:lnTo>
                <a:lnTo>
                  <a:pt x="725" y="90"/>
                </a:lnTo>
                <a:lnTo>
                  <a:pt x="729" y="91"/>
                </a:lnTo>
                <a:lnTo>
                  <a:pt x="731" y="93"/>
                </a:lnTo>
                <a:lnTo>
                  <a:pt x="734" y="97"/>
                </a:lnTo>
                <a:lnTo>
                  <a:pt x="734" y="99"/>
                </a:lnTo>
                <a:lnTo>
                  <a:pt x="734" y="103"/>
                </a:lnTo>
                <a:lnTo>
                  <a:pt x="732" y="106"/>
                </a:lnTo>
                <a:lnTo>
                  <a:pt x="731" y="110"/>
                </a:lnTo>
                <a:lnTo>
                  <a:pt x="639" y="201"/>
                </a:lnTo>
                <a:lnTo>
                  <a:pt x="620" y="215"/>
                </a:lnTo>
                <a:lnTo>
                  <a:pt x="600" y="223"/>
                </a:lnTo>
                <a:lnTo>
                  <a:pt x="576" y="227"/>
                </a:lnTo>
                <a:lnTo>
                  <a:pt x="524" y="227"/>
                </a:lnTo>
                <a:lnTo>
                  <a:pt x="505" y="246"/>
                </a:lnTo>
                <a:lnTo>
                  <a:pt x="531" y="279"/>
                </a:lnTo>
                <a:lnTo>
                  <a:pt x="553" y="317"/>
                </a:lnTo>
                <a:lnTo>
                  <a:pt x="568" y="356"/>
                </a:lnTo>
                <a:lnTo>
                  <a:pt x="579" y="399"/>
                </a:lnTo>
                <a:lnTo>
                  <a:pt x="582" y="444"/>
                </a:lnTo>
                <a:lnTo>
                  <a:pt x="579" y="486"/>
                </a:lnTo>
                <a:lnTo>
                  <a:pt x="569" y="528"/>
                </a:lnTo>
                <a:lnTo>
                  <a:pt x="555" y="567"/>
                </a:lnTo>
                <a:lnTo>
                  <a:pt x="535" y="602"/>
                </a:lnTo>
                <a:lnTo>
                  <a:pt x="510" y="634"/>
                </a:lnTo>
                <a:lnTo>
                  <a:pt x="482" y="664"/>
                </a:lnTo>
                <a:lnTo>
                  <a:pt x="450" y="687"/>
                </a:lnTo>
                <a:lnTo>
                  <a:pt x="413" y="707"/>
                </a:lnTo>
                <a:lnTo>
                  <a:pt x="375" y="723"/>
                </a:lnTo>
                <a:lnTo>
                  <a:pt x="334" y="731"/>
                </a:lnTo>
                <a:lnTo>
                  <a:pt x="291" y="735"/>
                </a:lnTo>
                <a:lnTo>
                  <a:pt x="248" y="731"/>
                </a:lnTo>
                <a:lnTo>
                  <a:pt x="207" y="723"/>
                </a:lnTo>
                <a:lnTo>
                  <a:pt x="168" y="707"/>
                </a:lnTo>
                <a:lnTo>
                  <a:pt x="133" y="687"/>
                </a:lnTo>
                <a:lnTo>
                  <a:pt x="100" y="664"/>
                </a:lnTo>
                <a:lnTo>
                  <a:pt x="71" y="634"/>
                </a:lnTo>
                <a:lnTo>
                  <a:pt x="46" y="602"/>
                </a:lnTo>
                <a:lnTo>
                  <a:pt x="28" y="567"/>
                </a:lnTo>
                <a:lnTo>
                  <a:pt x="12" y="528"/>
                </a:lnTo>
                <a:lnTo>
                  <a:pt x="3" y="486"/>
                </a:lnTo>
                <a:lnTo>
                  <a:pt x="0" y="444"/>
                </a:lnTo>
                <a:lnTo>
                  <a:pt x="3" y="401"/>
                </a:lnTo>
                <a:lnTo>
                  <a:pt x="12" y="360"/>
                </a:lnTo>
                <a:lnTo>
                  <a:pt x="28" y="321"/>
                </a:lnTo>
                <a:lnTo>
                  <a:pt x="46" y="285"/>
                </a:lnTo>
                <a:lnTo>
                  <a:pt x="71" y="253"/>
                </a:lnTo>
                <a:lnTo>
                  <a:pt x="100" y="223"/>
                </a:lnTo>
                <a:lnTo>
                  <a:pt x="133" y="200"/>
                </a:lnTo>
                <a:lnTo>
                  <a:pt x="168" y="180"/>
                </a:lnTo>
                <a:lnTo>
                  <a:pt x="207" y="164"/>
                </a:lnTo>
                <a:lnTo>
                  <a:pt x="248" y="156"/>
                </a:lnTo>
                <a:lnTo>
                  <a:pt x="291" y="153"/>
                </a:lnTo>
                <a:lnTo>
                  <a:pt x="336" y="156"/>
                </a:lnTo>
                <a:lnTo>
                  <a:pt x="378" y="166"/>
                </a:lnTo>
                <a:lnTo>
                  <a:pt x="418" y="182"/>
                </a:lnTo>
                <a:lnTo>
                  <a:pt x="454" y="203"/>
                </a:lnTo>
                <a:lnTo>
                  <a:pt x="488" y="229"/>
                </a:lnTo>
                <a:lnTo>
                  <a:pt x="508" y="210"/>
                </a:lnTo>
                <a:lnTo>
                  <a:pt x="508" y="158"/>
                </a:lnTo>
                <a:lnTo>
                  <a:pt x="510" y="135"/>
                </a:lnTo>
                <a:lnTo>
                  <a:pt x="520" y="113"/>
                </a:lnTo>
                <a:lnTo>
                  <a:pt x="534" y="96"/>
                </a:lnTo>
                <a:lnTo>
                  <a:pt x="625" y="3"/>
                </a:lnTo>
                <a:lnTo>
                  <a:pt x="628" y="1"/>
                </a:lnTo>
                <a:lnTo>
                  <a:pt x="631" y="0"/>
                </a:lnTo>
                <a:lnTo>
                  <a:pt x="63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897;p23">
            <a:extLst>
              <a:ext uri="{FF2B5EF4-FFF2-40B4-BE49-F238E27FC236}">
                <a16:creationId xmlns:a16="http://schemas.microsoft.com/office/drawing/2014/main" id="{FEAB4468-E111-ED44-A7DE-AEE602194328}"/>
              </a:ext>
            </a:extLst>
          </p:cNvPr>
          <p:cNvSpPr txBox="1"/>
          <p:nvPr/>
        </p:nvSpPr>
        <p:spPr>
          <a:xfrm>
            <a:off x="846872" y="4782497"/>
            <a:ext cx="110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CN" altLang="en-US" sz="1400" b="1" kern="0" dirty="0">
                <a:solidFill>
                  <a:srgbClr val="3F3F3F"/>
                </a:solidFill>
                <a:latin typeface="Arial"/>
                <a:cs typeface="Arial"/>
                <a:sym typeface="Arial"/>
              </a:rPr>
              <a:t>社群網絡</a:t>
            </a:r>
            <a:endParaRPr lang="en-US" altLang="zh-CN" sz="1400" b="1" kern="0" dirty="0">
              <a:solidFill>
                <a:srgbClr val="3F3F3F"/>
              </a:solidFill>
              <a:latin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</a:pPr>
            <a:r>
              <a:rPr lang="zh-CN" altLang="en-US" sz="1200" kern="0" dirty="0">
                <a:solidFill>
                  <a:srgbClr val="3F3F3F"/>
                </a:solidFill>
                <a:latin typeface="Arial"/>
                <a:cs typeface="Arial"/>
                <a:sym typeface="Arial"/>
              </a:rPr>
              <a:t>協同效應</a:t>
            </a:r>
            <a:endParaRPr sz="1200" kern="0" dirty="0">
              <a:solidFill>
                <a:srgbClr val="3F3F3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879FD-F26E-B740-9B9C-27E90E230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38</a:t>
            </a:fld>
            <a:endParaRPr lang="en-IN" kern="0" dirty="0"/>
          </a:p>
        </p:txBody>
      </p:sp>
    </p:spTree>
    <p:extLst>
      <p:ext uri="{BB962C8B-B14F-4D97-AF65-F5344CB8AC3E}">
        <p14:creationId xmlns:p14="http://schemas.microsoft.com/office/powerpoint/2010/main" val="581591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0248-2EB5-B24C-9B11-7C51BC91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要觀測什麼？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C91F9-91DE-B741-88C0-74BA668C4E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84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必須考慮的四個面向：</a:t>
            </a:r>
            <a:endParaRPr lang="en-US" altLang="zh-TW" sz="32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/>
              <a:t>深度</a:t>
            </a:r>
            <a:endParaRPr lang="en-US" altLang="zh-TW" sz="28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/>
              <a:t>處理速度</a:t>
            </a:r>
            <a:endParaRPr lang="en-US" altLang="zh-TW" sz="28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/>
              <a:t>質量</a:t>
            </a:r>
            <a:endParaRPr lang="en-US" altLang="zh-TW" sz="28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/>
              <a:t>應用</a:t>
            </a:r>
          </a:p>
          <a:p>
            <a:pPr marL="571500" indent="-342900">
              <a:lnSpc>
                <a:spcPct val="150000"/>
              </a:lnSpc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4</a:t>
            </a:fld>
            <a:endParaRPr lang="en-IN" kern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AB3CEA-4A6F-7D45-88BC-42DC7BFF9198}"/>
              </a:ext>
            </a:extLst>
          </p:cNvPr>
          <p:cNvSpPr/>
          <p:nvPr/>
        </p:nvSpPr>
        <p:spPr>
          <a:xfrm>
            <a:off x="4281682" y="2717894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8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R</a:t>
            </a:r>
            <a:endParaRPr lang="en-US" sz="28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E6AB7D-E27F-6146-9161-78C82E3F36B0}"/>
              </a:ext>
            </a:extLst>
          </p:cNvPr>
          <p:cNvSpPr/>
          <p:nvPr/>
        </p:nvSpPr>
        <p:spPr>
          <a:xfrm>
            <a:off x="6305912" y="2717894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5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Python</a:t>
            </a:r>
            <a:endParaRPr lang="en-US" sz="25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36C76D-7B35-944C-9DA8-2A68E69388DD}"/>
              </a:ext>
            </a:extLst>
          </p:cNvPr>
          <p:cNvSpPr/>
          <p:nvPr/>
        </p:nvSpPr>
        <p:spPr>
          <a:xfrm>
            <a:off x="8330142" y="2717894"/>
            <a:ext cx="1828800" cy="1828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TW" sz="2800" b="1" kern="0" dirty="0">
                <a:solidFill>
                  <a:srgbClr val="FFFFFF"/>
                </a:solidFill>
                <a:latin typeface="Arial"/>
                <a:ea typeface="新細明體" panose="02020500000000000000" pitchFamily="18" charset="-120"/>
                <a:sym typeface="Arial"/>
              </a:rPr>
              <a:t>Julia</a:t>
            </a:r>
            <a:endParaRPr lang="en-US" sz="2800" b="1" kern="0" dirty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7376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792">
            <a:extLst>
              <a:ext uri="{FF2B5EF4-FFF2-40B4-BE49-F238E27FC236}">
                <a16:creationId xmlns:a16="http://schemas.microsoft.com/office/drawing/2014/main" id="{01126806-E676-0E4F-A177-10BBEF41BD87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44659" y="329066"/>
            <a:ext cx="4598926" cy="632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83E88-EC61-A543-A860-C84DE8AB39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40</a:t>
            </a:fld>
            <a:endParaRPr lang="en-IN" kern="0"/>
          </a:p>
        </p:txBody>
      </p:sp>
      <p:sp>
        <p:nvSpPr>
          <p:cNvPr id="7" name="Shape 2793">
            <a:extLst>
              <a:ext uri="{FF2B5EF4-FFF2-40B4-BE49-F238E27FC236}">
                <a16:creationId xmlns:a16="http://schemas.microsoft.com/office/drawing/2014/main" id="{620D672D-6B23-AC41-B2C1-9C94F9DBC257}"/>
              </a:ext>
            </a:extLst>
          </p:cNvPr>
          <p:cNvSpPr/>
          <p:nvPr/>
        </p:nvSpPr>
        <p:spPr>
          <a:xfrm>
            <a:off x="3098770" y="274640"/>
            <a:ext cx="960000" cy="450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400"/>
          </a:p>
        </p:txBody>
      </p:sp>
      <p:sp>
        <p:nvSpPr>
          <p:cNvPr id="8" name="Shape 2794">
            <a:extLst>
              <a:ext uri="{FF2B5EF4-FFF2-40B4-BE49-F238E27FC236}">
                <a16:creationId xmlns:a16="http://schemas.microsoft.com/office/drawing/2014/main" id="{AC05916A-322D-EC46-996D-FB678F26C863}"/>
              </a:ext>
            </a:extLst>
          </p:cNvPr>
          <p:cNvSpPr/>
          <p:nvPr/>
        </p:nvSpPr>
        <p:spPr>
          <a:xfrm>
            <a:off x="3546235" y="864684"/>
            <a:ext cx="1959600" cy="48775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400"/>
          </a:p>
        </p:txBody>
      </p:sp>
      <p:sp>
        <p:nvSpPr>
          <p:cNvPr id="9" name="Shape 2795">
            <a:extLst>
              <a:ext uri="{FF2B5EF4-FFF2-40B4-BE49-F238E27FC236}">
                <a16:creationId xmlns:a16="http://schemas.microsoft.com/office/drawing/2014/main" id="{82F359AC-24A1-5F4C-9B5D-6C2DDB0CF3A5}"/>
              </a:ext>
            </a:extLst>
          </p:cNvPr>
          <p:cNvSpPr/>
          <p:nvPr/>
        </p:nvSpPr>
        <p:spPr>
          <a:xfrm>
            <a:off x="3619892" y="3304676"/>
            <a:ext cx="2162437" cy="46604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400"/>
          </a:p>
        </p:txBody>
      </p:sp>
      <p:sp>
        <p:nvSpPr>
          <p:cNvPr id="10" name="Shape 2796">
            <a:extLst>
              <a:ext uri="{FF2B5EF4-FFF2-40B4-BE49-F238E27FC236}">
                <a16:creationId xmlns:a16="http://schemas.microsoft.com/office/drawing/2014/main" id="{1B64DB37-492F-034C-9DB4-6AC8DBC9536B}"/>
              </a:ext>
            </a:extLst>
          </p:cNvPr>
          <p:cNvSpPr/>
          <p:nvPr/>
        </p:nvSpPr>
        <p:spPr>
          <a:xfrm>
            <a:off x="3546235" y="1431490"/>
            <a:ext cx="1263900" cy="18992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400"/>
          </a:p>
        </p:txBody>
      </p:sp>
      <p:sp>
        <p:nvSpPr>
          <p:cNvPr id="11" name="Shape 2797">
            <a:extLst>
              <a:ext uri="{FF2B5EF4-FFF2-40B4-BE49-F238E27FC236}">
                <a16:creationId xmlns:a16="http://schemas.microsoft.com/office/drawing/2014/main" id="{4A2CB371-B99D-5B49-831F-79C1D3770219}"/>
              </a:ext>
            </a:extLst>
          </p:cNvPr>
          <p:cNvSpPr/>
          <p:nvPr/>
        </p:nvSpPr>
        <p:spPr>
          <a:xfrm>
            <a:off x="5991453" y="1186545"/>
            <a:ext cx="1634831" cy="345764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400"/>
          </a:p>
        </p:txBody>
      </p:sp>
      <p:sp>
        <p:nvSpPr>
          <p:cNvPr id="12" name="Shape 2798">
            <a:extLst>
              <a:ext uri="{FF2B5EF4-FFF2-40B4-BE49-F238E27FC236}">
                <a16:creationId xmlns:a16="http://schemas.microsoft.com/office/drawing/2014/main" id="{F34D68E5-D4F6-0E4F-BE02-841B971C1A59}"/>
              </a:ext>
            </a:extLst>
          </p:cNvPr>
          <p:cNvSpPr/>
          <p:nvPr/>
        </p:nvSpPr>
        <p:spPr>
          <a:xfrm>
            <a:off x="3619892" y="4056967"/>
            <a:ext cx="1028700" cy="33592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400"/>
          </a:p>
        </p:txBody>
      </p:sp>
      <p:sp>
        <p:nvSpPr>
          <p:cNvPr id="13" name="Shape 2799">
            <a:extLst>
              <a:ext uri="{FF2B5EF4-FFF2-40B4-BE49-F238E27FC236}">
                <a16:creationId xmlns:a16="http://schemas.microsoft.com/office/drawing/2014/main" id="{7E038B0F-F00F-3D4D-82A3-6CFF4A99B4C7}"/>
              </a:ext>
            </a:extLst>
          </p:cNvPr>
          <p:cNvSpPr/>
          <p:nvPr/>
        </p:nvSpPr>
        <p:spPr>
          <a:xfrm>
            <a:off x="3641211" y="5177274"/>
            <a:ext cx="2350242" cy="58463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400"/>
          </a:p>
        </p:txBody>
      </p:sp>
      <p:sp>
        <p:nvSpPr>
          <p:cNvPr id="14" name="Shape 2804">
            <a:extLst>
              <a:ext uri="{FF2B5EF4-FFF2-40B4-BE49-F238E27FC236}">
                <a16:creationId xmlns:a16="http://schemas.microsoft.com/office/drawing/2014/main" id="{BA76ED6F-894C-5B40-BACB-621E53E32D3B}"/>
              </a:ext>
            </a:extLst>
          </p:cNvPr>
          <p:cNvSpPr txBox="1"/>
          <p:nvPr/>
        </p:nvSpPr>
        <p:spPr>
          <a:xfrm>
            <a:off x="7952708" y="1107391"/>
            <a:ext cx="1028700" cy="372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algn="ctr"/>
            <a:r>
              <a:rPr lang="en" sz="1400" dirty="0">
                <a:solidFill>
                  <a:srgbClr val="FFFFFF"/>
                </a:solidFill>
              </a:rPr>
              <a:t>GOOGLE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5" name="Shape 2808">
            <a:extLst>
              <a:ext uri="{FF2B5EF4-FFF2-40B4-BE49-F238E27FC236}">
                <a16:creationId xmlns:a16="http://schemas.microsoft.com/office/drawing/2014/main" id="{BC710950-2227-7D4F-944F-9809EB321B65}"/>
              </a:ext>
            </a:extLst>
          </p:cNvPr>
          <p:cNvSpPr txBox="1"/>
          <p:nvPr/>
        </p:nvSpPr>
        <p:spPr>
          <a:xfrm>
            <a:off x="7952708" y="5996191"/>
            <a:ext cx="1028700" cy="372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algn="ctr"/>
            <a:r>
              <a:rPr lang="en" sz="1400">
                <a:solidFill>
                  <a:srgbClr val="FFFFFF"/>
                </a:solidFill>
              </a:rPr>
              <a:t>Facebook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6" name="Shape 2808">
            <a:extLst>
              <a:ext uri="{FF2B5EF4-FFF2-40B4-BE49-F238E27FC236}">
                <a16:creationId xmlns:a16="http://schemas.microsoft.com/office/drawing/2014/main" id="{3BF72EC6-7C00-6749-88F0-91E4FE3FAA87}"/>
              </a:ext>
            </a:extLst>
          </p:cNvPr>
          <p:cNvSpPr txBox="1"/>
          <p:nvPr/>
        </p:nvSpPr>
        <p:spPr>
          <a:xfrm>
            <a:off x="7952708" y="5177275"/>
            <a:ext cx="1028700" cy="372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algn="ctr"/>
            <a:r>
              <a:rPr lang="en" sz="1400" dirty="0">
                <a:solidFill>
                  <a:srgbClr val="FFFFFF"/>
                </a:solidFill>
              </a:rPr>
              <a:t>ＢＢＳ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7" name="Shape 2808">
            <a:extLst>
              <a:ext uri="{FF2B5EF4-FFF2-40B4-BE49-F238E27FC236}">
                <a16:creationId xmlns:a16="http://schemas.microsoft.com/office/drawing/2014/main" id="{4554F99C-2B26-5847-83B9-608233B8EB97}"/>
              </a:ext>
            </a:extLst>
          </p:cNvPr>
          <p:cNvSpPr txBox="1"/>
          <p:nvPr/>
        </p:nvSpPr>
        <p:spPr>
          <a:xfrm>
            <a:off x="7952708" y="4542117"/>
            <a:ext cx="1028700" cy="372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algn="ctr"/>
            <a:r>
              <a:rPr lang="en-US" altLang="zh-TW" sz="1400" dirty="0">
                <a:solidFill>
                  <a:srgbClr val="FFFFFF"/>
                </a:solidFill>
              </a:rPr>
              <a:t>Media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8" name="Shape 2808">
            <a:extLst>
              <a:ext uri="{FF2B5EF4-FFF2-40B4-BE49-F238E27FC236}">
                <a16:creationId xmlns:a16="http://schemas.microsoft.com/office/drawing/2014/main" id="{05378562-1E0E-8E4C-8E8C-C5A6F1FB91EE}"/>
              </a:ext>
            </a:extLst>
          </p:cNvPr>
          <p:cNvSpPr txBox="1"/>
          <p:nvPr/>
        </p:nvSpPr>
        <p:spPr>
          <a:xfrm>
            <a:off x="7952708" y="3304676"/>
            <a:ext cx="1028700" cy="372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YouTube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9" name="Shape 2804">
            <a:extLst>
              <a:ext uri="{FF2B5EF4-FFF2-40B4-BE49-F238E27FC236}">
                <a16:creationId xmlns:a16="http://schemas.microsoft.com/office/drawing/2014/main" id="{49858F61-DA3E-1341-AFF0-4CC098BA88CA}"/>
              </a:ext>
            </a:extLst>
          </p:cNvPr>
          <p:cNvSpPr txBox="1"/>
          <p:nvPr/>
        </p:nvSpPr>
        <p:spPr>
          <a:xfrm>
            <a:off x="7952708" y="1716181"/>
            <a:ext cx="1028700" cy="372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6" tIns="91426" rIns="91426" bIns="91426" anchor="t" anchorCtr="0">
            <a:noAutofit/>
          </a:bodyPr>
          <a:lstStyle/>
          <a:p>
            <a:pPr algn="ctr"/>
            <a:r>
              <a:rPr lang="en" sz="1400" dirty="0">
                <a:solidFill>
                  <a:srgbClr val="FFFFFF"/>
                </a:solidFill>
              </a:rPr>
              <a:t>Wikipedia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0" name="Shape 2796">
            <a:extLst>
              <a:ext uri="{FF2B5EF4-FFF2-40B4-BE49-F238E27FC236}">
                <a16:creationId xmlns:a16="http://schemas.microsoft.com/office/drawing/2014/main" id="{0A147D56-FAD8-A04B-85A9-DA175BC04B00}"/>
              </a:ext>
            </a:extLst>
          </p:cNvPr>
          <p:cNvSpPr/>
          <p:nvPr/>
        </p:nvSpPr>
        <p:spPr>
          <a:xfrm>
            <a:off x="3546235" y="1997036"/>
            <a:ext cx="1263900" cy="18992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endParaRPr sz="140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458D6417-8CC4-7845-B520-2412CC03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社群媒體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00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924-3777-9A45-9AAB-7D95EF67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0A7233-4885-BA4F-A3A1-115D74E0C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2999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5688DBA-7B9F-6741-BD7C-CE4AF5A3D864}"/>
              </a:ext>
            </a:extLst>
          </p:cNvPr>
          <p:cNvSpPr/>
          <p:nvPr/>
        </p:nvSpPr>
        <p:spPr>
          <a:xfrm>
            <a:off x="990600" y="1056486"/>
            <a:ext cx="3228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b="1" dirty="0">
                <a:solidFill>
                  <a:srgbClr val="FFFF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專注在</a:t>
            </a:r>
            <a:r>
              <a:rPr lang="zh-TW" altLang="en-US" sz="2400" b="1" dirty="0">
                <a:solidFill>
                  <a:srgbClr val="00FF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平台</a:t>
            </a:r>
            <a:r>
              <a:rPr lang="zh-TW" altLang="en-US" b="1" dirty="0">
                <a:solidFill>
                  <a:srgbClr val="FFFF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內以及</a:t>
            </a:r>
          </a:p>
          <a:p>
            <a:pPr lvl="0"/>
            <a:r>
              <a:rPr lang="zh-TW" altLang="en-US" b="1" dirty="0">
                <a:solidFill>
                  <a:srgbClr val="FFFF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平台之間的各種資訊流動</a:t>
            </a:r>
          </a:p>
        </p:txBody>
      </p:sp>
    </p:spTree>
    <p:extLst>
      <p:ext uri="{BB962C8B-B14F-4D97-AF65-F5344CB8AC3E}">
        <p14:creationId xmlns:p14="http://schemas.microsoft.com/office/powerpoint/2010/main" val="128809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37C5-42A6-BD43-98AD-99FBEBF5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" sz="5400" b="1" dirty="0"/>
              <a:t>Social data Analysis</a:t>
            </a:r>
            <a:br>
              <a:rPr lang="en" b="1" dirty="0"/>
            </a:br>
            <a:r>
              <a:rPr lang="zh-TW" altLang="en-US" dirty="0"/>
              <a:t> </a:t>
            </a:r>
            <a:r>
              <a:rPr lang="zh-TW" altLang="en-US" sz="2400" dirty="0">
                <a:solidFill>
                  <a:schemeClr val="bg1">
                    <a:lumMod val="85000"/>
                  </a:schemeClr>
                </a:solidFill>
              </a:rPr>
              <a:t>社群數據分析</a:t>
            </a:r>
            <a:br>
              <a:rPr lang="zh-TW" alt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zh-TW" altLang="en-US" sz="2400" dirty="0">
                <a:solidFill>
                  <a:schemeClr val="bg1">
                    <a:lumMod val="85000"/>
                  </a:schemeClr>
                </a:solidFill>
              </a:rPr>
              <a:t>由經營目的來看你所需要的指標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5D4544-8FB3-354B-B77E-3C3CAE16B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705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EE4B-9973-A649-A02A-4EAE97FB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未來商業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16C99-CD31-934A-A637-60517EB9B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095173"/>
          </a:xfrm>
        </p:spPr>
        <p:txBody>
          <a:bodyPr/>
          <a:lstStyle/>
          <a:p>
            <a:r>
              <a:rPr lang="zh-CN" altLang="en-US" dirty="0"/>
              <a:t>數據智能</a:t>
            </a:r>
            <a:r>
              <a:rPr lang="zh-TW" altLang="en-US" dirty="0"/>
              <a:t> ＋ 網絡協同效應</a:t>
            </a:r>
            <a:endParaRPr lang="en-US" altLang="zh-TW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全世界前十大企業裡面已經有五家是純互聯網企業</a:t>
            </a:r>
            <a:endParaRPr lang="en-US" altLang="zh-TW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騰訊、阿里巴巴、谷歌、亞馬遜和</a:t>
            </a:r>
            <a:r>
              <a:rPr lang="en-US" dirty="0"/>
              <a:t>Facebook。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在短短的十幾年時間內，市值都超過了</a:t>
            </a:r>
            <a:r>
              <a:rPr lang="en-US" altLang="zh-TW" dirty="0"/>
              <a:t>3000</a:t>
            </a:r>
            <a:r>
              <a:rPr lang="zh-TW" altLang="en-US" dirty="0"/>
              <a:t>億美金。</a:t>
            </a:r>
            <a:endParaRPr lang="en-US" altLang="zh-TW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網絡協同效應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騰訊微信 、</a:t>
            </a:r>
            <a:r>
              <a:rPr lang="en-US" altLang="zh-TW" dirty="0"/>
              <a:t>Facebook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網絡協同效應</a:t>
            </a:r>
            <a:r>
              <a:rPr lang="en-US" altLang="zh-TW" dirty="0"/>
              <a:t>+</a:t>
            </a:r>
            <a:r>
              <a:rPr lang="zh-CN" altLang="en-US" dirty="0"/>
              <a:t>數據智能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淘寶、</a:t>
            </a:r>
            <a:r>
              <a:rPr lang="en-US" altLang="zh-TW" dirty="0"/>
              <a:t>Google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其他案例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Uber</a:t>
            </a:r>
            <a:endParaRPr lang="en-US" altLang="zh-CN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CB3CA-48EA-0448-9246-49B5CC117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3698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94644-59EE-874C-8E56-CBE315DA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什麼是網絡（</a:t>
            </a:r>
            <a:r>
              <a:rPr lang="en-US" altLang="zh-TW" dirty="0"/>
              <a:t> Network </a:t>
            </a:r>
            <a:r>
              <a:rPr lang="zh-CN" altLang="en-US" dirty="0"/>
              <a:t>） ？</a:t>
            </a:r>
            <a:br>
              <a:rPr lang="en-US" altLang="zh-CN" dirty="0"/>
            </a:br>
            <a:r>
              <a:rPr lang="zh-CN" altLang="en-US" dirty="0"/>
              <a:t>如何分析網絡？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93FDE-58B9-394B-9D67-825E6D4281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599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648AF5-350E-A54D-9A51-761EAF5B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什麼是社群網絡（</a:t>
            </a:r>
            <a:r>
              <a:rPr lang="en-US" altLang="zh-TW" dirty="0"/>
              <a:t>Social</a:t>
            </a:r>
            <a:r>
              <a:rPr lang="zh-TW" altLang="en-US" dirty="0"/>
              <a:t> </a:t>
            </a:r>
            <a:r>
              <a:rPr lang="en-US" altLang="zh-TW" dirty="0"/>
              <a:t>Network</a:t>
            </a:r>
            <a:r>
              <a:rPr lang="zh-CN" altLang="en-US" dirty="0"/>
              <a:t>）？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B177C-A3BE-A146-A0C0-EF70C6E1C8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45</a:t>
            </a:fld>
            <a:endParaRPr lang="en-IN"/>
          </a:p>
        </p:txBody>
      </p:sp>
      <p:sp>
        <p:nvSpPr>
          <p:cNvPr id="6" name="Shape 4114">
            <a:extLst>
              <a:ext uri="{FF2B5EF4-FFF2-40B4-BE49-F238E27FC236}">
                <a16:creationId xmlns:a16="http://schemas.microsoft.com/office/drawing/2014/main" id="{43C91C7B-B85C-6849-8720-C799F3A6087D}"/>
              </a:ext>
            </a:extLst>
          </p:cNvPr>
          <p:cNvSpPr txBox="1">
            <a:spLocks/>
          </p:cNvSpPr>
          <p:nvPr/>
        </p:nvSpPr>
        <p:spPr>
          <a:xfrm>
            <a:off x="2054977" y="4285925"/>
            <a:ext cx="7710488" cy="154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0000"/>
              </a:buClr>
              <a:buSzPts val="4800"/>
              <a:buFont typeface="Lora"/>
              <a:buNone/>
            </a:pPr>
            <a:r>
              <a:rPr lang="zh-TW" altLang="en-US" sz="4800" b="1" kern="0">
                <a:solidFill>
                  <a:srgbClr val="000000"/>
                </a:solidFill>
                <a:highlight>
                  <a:srgbClr val="FFCD00"/>
                </a:highlight>
                <a:latin typeface="Arial"/>
                <a:ea typeface="Arial"/>
                <a:cs typeface="Arial"/>
                <a:sym typeface="Arial"/>
              </a:rPr>
              <a:t>一個簡單應用</a:t>
            </a:r>
            <a:endParaRPr lang="zh-TW" altLang="en-US" sz="4800" b="1" kern="0" dirty="0">
              <a:solidFill>
                <a:srgbClr val="000000"/>
              </a:solidFill>
              <a:highlight>
                <a:srgbClr val="FFCD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4115">
            <a:extLst>
              <a:ext uri="{FF2B5EF4-FFF2-40B4-BE49-F238E27FC236}">
                <a16:creationId xmlns:a16="http://schemas.microsoft.com/office/drawing/2014/main" id="{3CCDA3A3-A3BF-9C4E-8131-5C6FC0E5D4CC}"/>
              </a:ext>
            </a:extLst>
          </p:cNvPr>
          <p:cNvSpPr txBox="1">
            <a:spLocks/>
          </p:cNvSpPr>
          <p:nvPr/>
        </p:nvSpPr>
        <p:spPr>
          <a:xfrm>
            <a:off x="3196432" y="5449248"/>
            <a:ext cx="5241925" cy="104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FFCD00"/>
              </a:buClr>
              <a:buFont typeface="Quattrocento Sans"/>
              <a:buNone/>
            </a:pPr>
            <a:endParaRPr lang="zh-TW" altLang="en-US" kern="0">
              <a:solidFill>
                <a:srgbClr val="000000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FFCD00"/>
              </a:buClr>
              <a:buFont typeface="Quattrocento Sans"/>
              <a:buNone/>
            </a:pPr>
            <a:r>
              <a:rPr lang="zh-TW" altLang="en-US" kern="0">
                <a:solidFill>
                  <a:srgbClr val="000000"/>
                </a:solidFill>
              </a:rPr>
              <a:t>剛剛入學的大一新生中</a:t>
            </a:r>
            <a:br>
              <a:rPr lang="zh-TW" altLang="en-US" kern="0">
                <a:solidFill>
                  <a:srgbClr val="000000"/>
                </a:solidFill>
              </a:rPr>
            </a:br>
            <a:r>
              <a:rPr lang="zh-TW" altLang="en-US" kern="0">
                <a:solidFill>
                  <a:srgbClr val="000000"/>
                </a:solidFill>
              </a:rPr>
              <a:t>如何快速的找到小型意見領袖？</a:t>
            </a:r>
            <a:endParaRPr lang="zh-TW" altLang="en-US" kern="0"/>
          </a:p>
        </p:txBody>
      </p:sp>
      <p:sp>
        <p:nvSpPr>
          <p:cNvPr id="8" name="Shape 4117">
            <a:extLst>
              <a:ext uri="{FF2B5EF4-FFF2-40B4-BE49-F238E27FC236}">
                <a16:creationId xmlns:a16="http://schemas.microsoft.com/office/drawing/2014/main" id="{62D73271-CEBE-DA40-BCB0-125E81F442B6}"/>
              </a:ext>
            </a:extLst>
          </p:cNvPr>
          <p:cNvSpPr/>
          <p:nvPr/>
        </p:nvSpPr>
        <p:spPr>
          <a:xfrm>
            <a:off x="4451977" y="1198670"/>
            <a:ext cx="2203500" cy="2937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Shape 4118">
            <a:extLst>
              <a:ext uri="{FF2B5EF4-FFF2-40B4-BE49-F238E27FC236}">
                <a16:creationId xmlns:a16="http://schemas.microsoft.com/office/drawing/2014/main" id="{90E1AFB9-6248-474D-8CD6-F5E04CE073F1}"/>
              </a:ext>
            </a:extLst>
          </p:cNvPr>
          <p:cNvGrpSpPr/>
          <p:nvPr/>
        </p:nvGrpSpPr>
        <p:grpSpPr>
          <a:xfrm>
            <a:off x="5166146" y="1582861"/>
            <a:ext cx="1035173" cy="1380220"/>
            <a:chOff x="6643075" y="3664250"/>
            <a:chExt cx="407950" cy="407975"/>
          </a:xfrm>
        </p:grpSpPr>
        <p:sp>
          <p:nvSpPr>
            <p:cNvPr id="10" name="Shape 4119">
              <a:extLst>
                <a:ext uri="{FF2B5EF4-FFF2-40B4-BE49-F238E27FC236}">
                  <a16:creationId xmlns:a16="http://schemas.microsoft.com/office/drawing/2014/main" id="{A3D63F0A-2E2B-0842-9FAF-43A130F538A1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4120">
              <a:extLst>
                <a:ext uri="{FF2B5EF4-FFF2-40B4-BE49-F238E27FC236}">
                  <a16:creationId xmlns:a16="http://schemas.microsoft.com/office/drawing/2014/main" id="{1D0FFE43-01F6-034D-9BC7-5544AEE70F00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Shape 4121">
            <a:extLst>
              <a:ext uri="{FF2B5EF4-FFF2-40B4-BE49-F238E27FC236}">
                <a16:creationId xmlns:a16="http://schemas.microsoft.com/office/drawing/2014/main" id="{E77C3CD8-1E75-5848-906B-B84B0F2A2769}"/>
              </a:ext>
            </a:extLst>
          </p:cNvPr>
          <p:cNvGrpSpPr/>
          <p:nvPr/>
        </p:nvGrpSpPr>
        <p:grpSpPr>
          <a:xfrm rot="-777507">
            <a:off x="5102989" y="3144397"/>
            <a:ext cx="430356" cy="563812"/>
            <a:chOff x="576250" y="4319400"/>
            <a:chExt cx="442075" cy="442050"/>
          </a:xfrm>
        </p:grpSpPr>
        <p:sp>
          <p:nvSpPr>
            <p:cNvPr id="13" name="Shape 4122">
              <a:extLst>
                <a:ext uri="{FF2B5EF4-FFF2-40B4-BE49-F238E27FC236}">
                  <a16:creationId xmlns:a16="http://schemas.microsoft.com/office/drawing/2014/main" id="{EA128AF3-6BA5-B34C-9103-0D249DF4AC84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4123">
              <a:extLst>
                <a:ext uri="{FF2B5EF4-FFF2-40B4-BE49-F238E27FC236}">
                  <a16:creationId xmlns:a16="http://schemas.microsoft.com/office/drawing/2014/main" id="{D0A84B26-5CF9-D343-AD12-9ECC25AE107D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4124">
              <a:extLst>
                <a:ext uri="{FF2B5EF4-FFF2-40B4-BE49-F238E27FC236}">
                  <a16:creationId xmlns:a16="http://schemas.microsoft.com/office/drawing/2014/main" id="{49ED13F4-CF88-EF4A-A282-9E58AAFEBCE2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4125">
              <a:extLst>
                <a:ext uri="{FF2B5EF4-FFF2-40B4-BE49-F238E27FC236}">
                  <a16:creationId xmlns:a16="http://schemas.microsoft.com/office/drawing/2014/main" id="{E34743D3-50F1-3140-996A-B74814AA7514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Shape 4126">
            <a:extLst>
              <a:ext uri="{FF2B5EF4-FFF2-40B4-BE49-F238E27FC236}">
                <a16:creationId xmlns:a16="http://schemas.microsoft.com/office/drawing/2014/main" id="{E05F3AEC-E653-3B48-BF95-CE2F906E9AD8}"/>
              </a:ext>
            </a:extLst>
          </p:cNvPr>
          <p:cNvSpPr/>
          <p:nvPr/>
        </p:nvSpPr>
        <p:spPr>
          <a:xfrm>
            <a:off x="4918576" y="1901533"/>
            <a:ext cx="161807" cy="20601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4127">
            <a:extLst>
              <a:ext uri="{FF2B5EF4-FFF2-40B4-BE49-F238E27FC236}">
                <a16:creationId xmlns:a16="http://schemas.microsoft.com/office/drawing/2014/main" id="{A1261339-528C-FE47-BD31-205A3AE0C3E9}"/>
              </a:ext>
            </a:extLst>
          </p:cNvPr>
          <p:cNvSpPr/>
          <p:nvPr/>
        </p:nvSpPr>
        <p:spPr>
          <a:xfrm rot="3185205">
            <a:off x="5962952" y="2974267"/>
            <a:ext cx="289396" cy="27646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4128">
            <a:extLst>
              <a:ext uri="{FF2B5EF4-FFF2-40B4-BE49-F238E27FC236}">
                <a16:creationId xmlns:a16="http://schemas.microsoft.com/office/drawing/2014/main" id="{BA074436-27E9-BF48-8189-2B43C6325BC2}"/>
              </a:ext>
            </a:extLst>
          </p:cNvPr>
          <p:cNvSpPr/>
          <p:nvPr/>
        </p:nvSpPr>
        <p:spPr>
          <a:xfrm>
            <a:off x="6179152" y="2777629"/>
            <a:ext cx="98383" cy="12530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4129">
            <a:extLst>
              <a:ext uri="{FF2B5EF4-FFF2-40B4-BE49-F238E27FC236}">
                <a16:creationId xmlns:a16="http://schemas.microsoft.com/office/drawing/2014/main" id="{3BB1F488-3BDE-8A4C-8747-BAFE6B8F7D14}"/>
              </a:ext>
            </a:extLst>
          </p:cNvPr>
          <p:cNvSpPr/>
          <p:nvPr/>
        </p:nvSpPr>
        <p:spPr>
          <a:xfrm rot="1650651">
            <a:off x="4804011" y="2524728"/>
            <a:ext cx="103307" cy="12158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5919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91CB88-06E0-C54F-A4C7-1D5CB76F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簡單應用</a:t>
            </a:r>
            <a:r>
              <a:rPr lang="en-US" altLang="zh-TW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BF313-1B79-A64D-9048-754E85B27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46</a:t>
            </a:fld>
            <a:endParaRPr lang="en-IN"/>
          </a:p>
        </p:txBody>
      </p:sp>
      <p:pic>
        <p:nvPicPr>
          <p:cNvPr id="14" name="Shape 4140">
            <a:extLst>
              <a:ext uri="{FF2B5EF4-FFF2-40B4-BE49-F238E27FC236}">
                <a16:creationId xmlns:a16="http://schemas.microsoft.com/office/drawing/2014/main" id="{CE9EB02E-3874-3248-9CC9-F0E9E808E0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111" b="6880"/>
          <a:stretch/>
        </p:blipFill>
        <p:spPr>
          <a:xfrm>
            <a:off x="4369943" y="1329038"/>
            <a:ext cx="6304474" cy="539243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4141">
            <a:extLst>
              <a:ext uri="{FF2B5EF4-FFF2-40B4-BE49-F238E27FC236}">
                <a16:creationId xmlns:a16="http://schemas.microsoft.com/office/drawing/2014/main" id="{E9BDE24D-5EB2-EC42-B654-8C1A7AD93CA4}"/>
              </a:ext>
            </a:extLst>
          </p:cNvPr>
          <p:cNvSpPr/>
          <p:nvPr/>
        </p:nvSpPr>
        <p:spPr>
          <a:xfrm>
            <a:off x="389752" y="1535206"/>
            <a:ext cx="3980191" cy="3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6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最一開始的分析結果，每個人的關係都是一條直線，鍵頭方向A→B代表A填寫B當朋友，顏色代表離中心人物的距離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dirty="0"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可以發現米用、律欣、子瑄、正諺、威宏、菊悅是班上明顯的核心人物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dirty="0"/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A把B當成朋友，B不一定把A當成朋友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094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91CB88-06E0-C54F-A4C7-1D5CB76F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簡單應用</a:t>
            </a:r>
            <a:r>
              <a:rPr lang="en-US" altLang="zh-TW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BF313-1B79-A64D-9048-754E85B27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47</a:t>
            </a:fld>
            <a:endParaRPr lang="en-IN"/>
          </a:p>
        </p:txBody>
      </p:sp>
      <p:sp>
        <p:nvSpPr>
          <p:cNvPr id="6" name="Shape 4152">
            <a:extLst>
              <a:ext uri="{FF2B5EF4-FFF2-40B4-BE49-F238E27FC236}">
                <a16:creationId xmlns:a16="http://schemas.microsoft.com/office/drawing/2014/main" id="{9891617D-5199-E344-A4CE-5E9A78337C8B}"/>
              </a:ext>
            </a:extLst>
          </p:cNvPr>
          <p:cNvSpPr/>
          <p:nvPr/>
        </p:nvSpPr>
        <p:spPr>
          <a:xfrm>
            <a:off x="475991" y="1654521"/>
            <a:ext cx="3951315" cy="201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" sz="14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進階版</a:t>
            </a:r>
            <a:endParaRPr sz="1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按照填寫的順序做權重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例如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A、B、C，權重就為321，權重越大，鍵頭就越大</a:t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可以發現聿欣、子瑄、楊涓、利穎、鴻文是比較多人重視的朋友</a:t>
            </a:r>
            <a:endParaRPr dirty="0"/>
          </a:p>
        </p:txBody>
      </p:sp>
      <p:pic>
        <p:nvPicPr>
          <p:cNvPr id="8" name="Shape 4165">
            <a:extLst>
              <a:ext uri="{FF2B5EF4-FFF2-40B4-BE49-F238E27FC236}">
                <a16:creationId xmlns:a16="http://schemas.microsoft.com/office/drawing/2014/main" id="{B5C1DAB1-CD17-D24D-8561-11E5583E720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15" t="2220" r="3333" b="2086"/>
          <a:stretch/>
        </p:blipFill>
        <p:spPr>
          <a:xfrm>
            <a:off x="4427306" y="420068"/>
            <a:ext cx="5900601" cy="6301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775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648AF5-350E-A54D-9A51-761EAF5B0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什麼是社群網絡（</a:t>
            </a:r>
            <a:r>
              <a:rPr lang="en-US" altLang="zh-TW" dirty="0"/>
              <a:t>Social</a:t>
            </a:r>
            <a:r>
              <a:rPr lang="zh-TW" altLang="en-US" dirty="0"/>
              <a:t> </a:t>
            </a:r>
            <a:r>
              <a:rPr lang="en-US" altLang="zh-TW" dirty="0"/>
              <a:t>Network</a:t>
            </a:r>
            <a:r>
              <a:rPr lang="zh-CN" altLang="en-US" dirty="0"/>
              <a:t>）？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B177C-A3BE-A146-A0C0-EF70C6E1C8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48</a:t>
            </a:fld>
            <a:endParaRPr lang="en-IN"/>
          </a:p>
        </p:txBody>
      </p:sp>
      <p:sp>
        <p:nvSpPr>
          <p:cNvPr id="6" name="Shape 4114">
            <a:extLst>
              <a:ext uri="{FF2B5EF4-FFF2-40B4-BE49-F238E27FC236}">
                <a16:creationId xmlns:a16="http://schemas.microsoft.com/office/drawing/2014/main" id="{43C91C7B-B85C-6849-8720-C799F3A6087D}"/>
              </a:ext>
            </a:extLst>
          </p:cNvPr>
          <p:cNvSpPr txBox="1">
            <a:spLocks/>
          </p:cNvSpPr>
          <p:nvPr/>
        </p:nvSpPr>
        <p:spPr>
          <a:xfrm>
            <a:off x="2054977" y="4285925"/>
            <a:ext cx="7710488" cy="154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0000"/>
              </a:buClr>
              <a:buSzPts val="4800"/>
              <a:buFont typeface="Lora"/>
              <a:buNone/>
            </a:pPr>
            <a:r>
              <a:rPr lang="zh-CN" altLang="en-US" sz="4800" b="1" kern="0" dirty="0">
                <a:solidFill>
                  <a:schemeClr val="tx2"/>
                </a:solidFill>
                <a:highlight>
                  <a:srgbClr val="FFCD00"/>
                </a:highlight>
                <a:latin typeface="Arial"/>
                <a:ea typeface="Arial"/>
                <a:cs typeface="Arial"/>
                <a:sym typeface="Arial"/>
              </a:rPr>
              <a:t>另</a:t>
            </a:r>
            <a:r>
              <a:rPr lang="zh-TW" altLang="en-US" sz="4800" b="1" kern="0" dirty="0">
                <a:solidFill>
                  <a:srgbClr val="000000"/>
                </a:solidFill>
                <a:highlight>
                  <a:srgbClr val="FFCD00"/>
                </a:highlight>
                <a:latin typeface="Arial"/>
                <a:ea typeface="Arial"/>
                <a:cs typeface="Arial"/>
                <a:sym typeface="Arial"/>
              </a:rPr>
              <a:t>個簡單應用</a:t>
            </a:r>
          </a:p>
        </p:txBody>
      </p:sp>
      <p:sp>
        <p:nvSpPr>
          <p:cNvPr id="7" name="Shape 4115">
            <a:extLst>
              <a:ext uri="{FF2B5EF4-FFF2-40B4-BE49-F238E27FC236}">
                <a16:creationId xmlns:a16="http://schemas.microsoft.com/office/drawing/2014/main" id="{3CCDA3A3-A3BF-9C4E-8131-5C6FC0E5D4CC}"/>
              </a:ext>
            </a:extLst>
          </p:cNvPr>
          <p:cNvSpPr txBox="1">
            <a:spLocks/>
          </p:cNvSpPr>
          <p:nvPr/>
        </p:nvSpPr>
        <p:spPr>
          <a:xfrm>
            <a:off x="3196432" y="5449248"/>
            <a:ext cx="5241925" cy="104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FFCD00"/>
              </a:buClr>
              <a:buFont typeface="Quattrocento Sans"/>
              <a:buNone/>
            </a:pPr>
            <a:endParaRPr lang="zh-TW" altLang="en-US" kern="0" dirty="0">
              <a:solidFill>
                <a:srgbClr val="000000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FFCD00"/>
              </a:buClr>
            </a:pPr>
            <a:r>
              <a:rPr lang="zh-TW" altLang="en-US" dirty="0"/>
              <a:t>服貿事件中，社群媒體之間的相關性</a:t>
            </a:r>
            <a:r>
              <a:rPr lang="zh-TW" altLang="en-US" dirty="0">
                <a:solidFill>
                  <a:srgbClr val="000000"/>
                </a:solidFill>
              </a:rPr>
              <a:t>？</a:t>
            </a:r>
            <a:endParaRPr lang="zh-TW" altLang="en-US" dirty="0"/>
          </a:p>
        </p:txBody>
      </p:sp>
      <p:sp>
        <p:nvSpPr>
          <p:cNvPr id="8" name="Shape 4117">
            <a:extLst>
              <a:ext uri="{FF2B5EF4-FFF2-40B4-BE49-F238E27FC236}">
                <a16:creationId xmlns:a16="http://schemas.microsoft.com/office/drawing/2014/main" id="{62D73271-CEBE-DA40-BCB0-125E81F442B6}"/>
              </a:ext>
            </a:extLst>
          </p:cNvPr>
          <p:cNvSpPr/>
          <p:nvPr/>
        </p:nvSpPr>
        <p:spPr>
          <a:xfrm>
            <a:off x="4451977" y="1198670"/>
            <a:ext cx="2203500" cy="2937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Shape 4118">
            <a:extLst>
              <a:ext uri="{FF2B5EF4-FFF2-40B4-BE49-F238E27FC236}">
                <a16:creationId xmlns:a16="http://schemas.microsoft.com/office/drawing/2014/main" id="{90E1AFB9-6248-474D-8CD6-F5E04CE073F1}"/>
              </a:ext>
            </a:extLst>
          </p:cNvPr>
          <p:cNvGrpSpPr/>
          <p:nvPr/>
        </p:nvGrpSpPr>
        <p:grpSpPr>
          <a:xfrm>
            <a:off x="5166146" y="1582861"/>
            <a:ext cx="1035173" cy="1380220"/>
            <a:chOff x="6643075" y="3664250"/>
            <a:chExt cx="407950" cy="407975"/>
          </a:xfrm>
        </p:grpSpPr>
        <p:sp>
          <p:nvSpPr>
            <p:cNvPr id="10" name="Shape 4119">
              <a:extLst>
                <a:ext uri="{FF2B5EF4-FFF2-40B4-BE49-F238E27FC236}">
                  <a16:creationId xmlns:a16="http://schemas.microsoft.com/office/drawing/2014/main" id="{A3D63F0A-2E2B-0842-9FAF-43A130F538A1}"/>
                </a:ext>
              </a:extLst>
            </p:cNvPr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4120">
              <a:extLst>
                <a:ext uri="{FF2B5EF4-FFF2-40B4-BE49-F238E27FC236}">
                  <a16:creationId xmlns:a16="http://schemas.microsoft.com/office/drawing/2014/main" id="{1D0FFE43-01F6-034D-9BC7-5544AEE70F00}"/>
                </a:ext>
              </a:extLst>
            </p:cNvPr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Shape 4121">
            <a:extLst>
              <a:ext uri="{FF2B5EF4-FFF2-40B4-BE49-F238E27FC236}">
                <a16:creationId xmlns:a16="http://schemas.microsoft.com/office/drawing/2014/main" id="{E77C3CD8-1E75-5848-906B-B84B0F2A2769}"/>
              </a:ext>
            </a:extLst>
          </p:cNvPr>
          <p:cNvGrpSpPr/>
          <p:nvPr/>
        </p:nvGrpSpPr>
        <p:grpSpPr>
          <a:xfrm rot="-777507">
            <a:off x="5102989" y="3144397"/>
            <a:ext cx="430356" cy="563812"/>
            <a:chOff x="576250" y="4319400"/>
            <a:chExt cx="442075" cy="442050"/>
          </a:xfrm>
        </p:grpSpPr>
        <p:sp>
          <p:nvSpPr>
            <p:cNvPr id="13" name="Shape 4122">
              <a:extLst>
                <a:ext uri="{FF2B5EF4-FFF2-40B4-BE49-F238E27FC236}">
                  <a16:creationId xmlns:a16="http://schemas.microsoft.com/office/drawing/2014/main" id="{EA128AF3-6BA5-B34C-9103-0D249DF4AC84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4123">
              <a:extLst>
                <a:ext uri="{FF2B5EF4-FFF2-40B4-BE49-F238E27FC236}">
                  <a16:creationId xmlns:a16="http://schemas.microsoft.com/office/drawing/2014/main" id="{D0A84B26-5CF9-D343-AD12-9ECC25AE107D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4124">
              <a:extLst>
                <a:ext uri="{FF2B5EF4-FFF2-40B4-BE49-F238E27FC236}">
                  <a16:creationId xmlns:a16="http://schemas.microsoft.com/office/drawing/2014/main" id="{49ED13F4-CF88-EF4A-A282-9E58AAFEBCE2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4125">
              <a:extLst>
                <a:ext uri="{FF2B5EF4-FFF2-40B4-BE49-F238E27FC236}">
                  <a16:creationId xmlns:a16="http://schemas.microsoft.com/office/drawing/2014/main" id="{E34743D3-50F1-3140-996A-B74814AA7514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Shape 4126">
            <a:extLst>
              <a:ext uri="{FF2B5EF4-FFF2-40B4-BE49-F238E27FC236}">
                <a16:creationId xmlns:a16="http://schemas.microsoft.com/office/drawing/2014/main" id="{E05F3AEC-E653-3B48-BF95-CE2F906E9AD8}"/>
              </a:ext>
            </a:extLst>
          </p:cNvPr>
          <p:cNvSpPr/>
          <p:nvPr/>
        </p:nvSpPr>
        <p:spPr>
          <a:xfrm>
            <a:off x="4918576" y="1901533"/>
            <a:ext cx="161807" cy="20601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4127">
            <a:extLst>
              <a:ext uri="{FF2B5EF4-FFF2-40B4-BE49-F238E27FC236}">
                <a16:creationId xmlns:a16="http://schemas.microsoft.com/office/drawing/2014/main" id="{A1261339-528C-FE47-BD31-205A3AE0C3E9}"/>
              </a:ext>
            </a:extLst>
          </p:cNvPr>
          <p:cNvSpPr/>
          <p:nvPr/>
        </p:nvSpPr>
        <p:spPr>
          <a:xfrm rot="3185205">
            <a:off x="5962952" y="2974267"/>
            <a:ext cx="289396" cy="27646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4128">
            <a:extLst>
              <a:ext uri="{FF2B5EF4-FFF2-40B4-BE49-F238E27FC236}">
                <a16:creationId xmlns:a16="http://schemas.microsoft.com/office/drawing/2014/main" id="{BA074436-27E9-BF48-8189-2B43C6325BC2}"/>
              </a:ext>
            </a:extLst>
          </p:cNvPr>
          <p:cNvSpPr/>
          <p:nvPr/>
        </p:nvSpPr>
        <p:spPr>
          <a:xfrm>
            <a:off x="6179152" y="2777629"/>
            <a:ext cx="98383" cy="12530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4129">
            <a:extLst>
              <a:ext uri="{FF2B5EF4-FFF2-40B4-BE49-F238E27FC236}">
                <a16:creationId xmlns:a16="http://schemas.microsoft.com/office/drawing/2014/main" id="{3BB1F488-3BDE-8A4C-8747-BAFE6B8F7D14}"/>
              </a:ext>
            </a:extLst>
          </p:cNvPr>
          <p:cNvSpPr/>
          <p:nvPr/>
        </p:nvSpPr>
        <p:spPr>
          <a:xfrm rot="1650651">
            <a:off x="4804011" y="2524728"/>
            <a:ext cx="103307" cy="12158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8322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1D2E-7FE6-EE44-83E1-ABCFC7B2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簡單應用</a:t>
            </a:r>
            <a:r>
              <a:rPr lang="en-US" altLang="zh-TW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43F81-1B2E-4B45-864B-E1848F810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49</a:t>
            </a:fld>
            <a:endParaRPr lang="en-IN"/>
          </a:p>
        </p:txBody>
      </p:sp>
      <p:sp>
        <p:nvSpPr>
          <p:cNvPr id="4" name="Shape 4190">
            <a:extLst>
              <a:ext uri="{FF2B5EF4-FFF2-40B4-BE49-F238E27FC236}">
                <a16:creationId xmlns:a16="http://schemas.microsoft.com/office/drawing/2014/main" id="{6D682584-E953-384F-96B6-6282B06B72DA}"/>
              </a:ext>
            </a:extLst>
          </p:cNvPr>
          <p:cNvSpPr/>
          <p:nvPr/>
        </p:nvSpPr>
        <p:spPr>
          <a:xfrm>
            <a:off x="1318526" y="6014377"/>
            <a:ext cx="9144000" cy="7071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4197">
            <a:extLst>
              <a:ext uri="{FF2B5EF4-FFF2-40B4-BE49-F238E27FC236}">
                <a16:creationId xmlns:a16="http://schemas.microsoft.com/office/drawing/2014/main" id="{61A4A6A3-E84F-7B42-935E-128B7D4A8EA2}"/>
              </a:ext>
            </a:extLst>
          </p:cNvPr>
          <p:cNvSpPr txBox="1"/>
          <p:nvPr/>
        </p:nvSpPr>
        <p:spPr>
          <a:xfrm>
            <a:off x="1318526" y="6147524"/>
            <a:ext cx="78531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作者蒐集了g0v.today提供的現場文字轉播資料，學生族群常用的PTT服貿版資料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出處：</a:t>
            </a:r>
            <a:r>
              <a:rPr lang="en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讀數一格</a:t>
            </a: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/2014.03，謝宗震 / 智庫驅動共同創辦人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Shape 4198" descr="服貿事件報導關係圖">
            <a:extLst>
              <a:ext uri="{FF2B5EF4-FFF2-40B4-BE49-F238E27FC236}">
                <a16:creationId xmlns:a16="http://schemas.microsoft.com/office/drawing/2014/main" id="{88E2F91B-8E15-9A4E-AC99-EC82BB3D0C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614" y="1446759"/>
            <a:ext cx="5413299" cy="4541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4199">
            <a:extLst>
              <a:ext uri="{FF2B5EF4-FFF2-40B4-BE49-F238E27FC236}">
                <a16:creationId xmlns:a16="http://schemas.microsoft.com/office/drawing/2014/main" id="{1F4DEA81-DA04-1644-9CBA-033AFAC01D38}"/>
              </a:ext>
            </a:extLst>
          </p:cNvPr>
          <p:cNvSpPr txBox="1"/>
          <p:nvPr/>
        </p:nvSpPr>
        <p:spPr>
          <a:xfrm>
            <a:off x="2438928" y="1944446"/>
            <a:ext cx="1082400" cy="410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輿情分析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4200">
            <a:extLst>
              <a:ext uri="{FF2B5EF4-FFF2-40B4-BE49-F238E27FC236}">
                <a16:creationId xmlns:a16="http://schemas.microsoft.com/office/drawing/2014/main" id="{CF0B5969-8EAC-0A47-B6E2-8FADC9B48CB3}"/>
              </a:ext>
            </a:extLst>
          </p:cNvPr>
          <p:cNvSpPr txBox="1"/>
          <p:nvPr/>
        </p:nvSpPr>
        <p:spPr>
          <a:xfrm>
            <a:off x="1312152" y="3195096"/>
            <a:ext cx="1348500" cy="410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誰在帶風向？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4201">
            <a:extLst>
              <a:ext uri="{FF2B5EF4-FFF2-40B4-BE49-F238E27FC236}">
                <a16:creationId xmlns:a16="http://schemas.microsoft.com/office/drawing/2014/main" id="{22226F90-350B-4646-90C0-CEBCF1631E49}"/>
              </a:ext>
            </a:extLst>
          </p:cNvPr>
          <p:cNvSpPr txBox="1"/>
          <p:nvPr/>
        </p:nvSpPr>
        <p:spPr>
          <a:xfrm>
            <a:off x="1318526" y="3989546"/>
            <a:ext cx="1261800" cy="410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風吹向誰？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4202">
            <a:extLst>
              <a:ext uri="{FF2B5EF4-FFF2-40B4-BE49-F238E27FC236}">
                <a16:creationId xmlns:a16="http://schemas.microsoft.com/office/drawing/2014/main" id="{907339D8-D3F9-B74C-9AFB-FF547D30CEF7}"/>
              </a:ext>
            </a:extLst>
          </p:cNvPr>
          <p:cNvSpPr txBox="1"/>
          <p:nvPr/>
        </p:nvSpPr>
        <p:spPr>
          <a:xfrm>
            <a:off x="2890327" y="3195096"/>
            <a:ext cx="1630200" cy="410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風向帶得如何？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4203">
            <a:extLst>
              <a:ext uri="{FF2B5EF4-FFF2-40B4-BE49-F238E27FC236}">
                <a16:creationId xmlns:a16="http://schemas.microsoft.com/office/drawing/2014/main" id="{7BD70E14-80E1-464F-AC3E-6770E3F12A6C}"/>
              </a:ext>
            </a:extLst>
          </p:cNvPr>
          <p:cNvSpPr txBox="1"/>
          <p:nvPr/>
        </p:nvSpPr>
        <p:spPr>
          <a:xfrm>
            <a:off x="2972900" y="3989546"/>
            <a:ext cx="1449900" cy="410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還要吹多久？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hape 4204">
            <a:extLst>
              <a:ext uri="{FF2B5EF4-FFF2-40B4-BE49-F238E27FC236}">
                <a16:creationId xmlns:a16="http://schemas.microsoft.com/office/drawing/2014/main" id="{7837AE4A-24E6-0749-980A-4AC0998D162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1986528" y="2354846"/>
            <a:ext cx="993600" cy="840300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" name="Shape 4205">
            <a:extLst>
              <a:ext uri="{FF2B5EF4-FFF2-40B4-BE49-F238E27FC236}">
                <a16:creationId xmlns:a16="http://schemas.microsoft.com/office/drawing/2014/main" id="{2F9AB3BF-1987-FD4E-84B0-E6EA67B3B1E2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2980128" y="2354846"/>
            <a:ext cx="725400" cy="840300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" name="Shape 4206">
            <a:extLst>
              <a:ext uri="{FF2B5EF4-FFF2-40B4-BE49-F238E27FC236}">
                <a16:creationId xmlns:a16="http://schemas.microsoft.com/office/drawing/2014/main" id="{904E7FD5-936C-7645-A49F-DB636B121621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1949502" y="3605496"/>
            <a:ext cx="36900" cy="384000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" name="Shape 4207">
            <a:extLst>
              <a:ext uri="{FF2B5EF4-FFF2-40B4-BE49-F238E27FC236}">
                <a16:creationId xmlns:a16="http://schemas.microsoft.com/office/drawing/2014/main" id="{177E98B2-08B1-7340-BAB4-BD1B624B62DA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3697927" y="3605496"/>
            <a:ext cx="7500" cy="384000"/>
          </a:xfrm>
          <a:prstGeom prst="straightConnector1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2" name="Shape 4208">
            <a:extLst>
              <a:ext uri="{FF2B5EF4-FFF2-40B4-BE49-F238E27FC236}">
                <a16:creationId xmlns:a16="http://schemas.microsoft.com/office/drawing/2014/main" id="{DB47CE05-60DD-3247-B926-DCED841DA088}"/>
              </a:ext>
            </a:extLst>
          </p:cNvPr>
          <p:cNvSpPr txBox="1"/>
          <p:nvPr/>
        </p:nvSpPr>
        <p:spPr>
          <a:xfrm>
            <a:off x="2104027" y="4901971"/>
            <a:ext cx="1519500" cy="410400"/>
          </a:xfrm>
          <a:prstGeom prst="rect">
            <a:avLst/>
          </a:prstGeom>
          <a:solidFill>
            <a:srgbClr val="E0A3A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如何改變風向?</a:t>
            </a:r>
            <a:endParaRPr/>
          </a:p>
        </p:txBody>
      </p:sp>
      <p:cxnSp>
        <p:nvCxnSpPr>
          <p:cNvPr id="23" name="Shape 4209">
            <a:extLst>
              <a:ext uri="{FF2B5EF4-FFF2-40B4-BE49-F238E27FC236}">
                <a16:creationId xmlns:a16="http://schemas.microsoft.com/office/drawing/2014/main" id="{9F5B892D-A2C7-9746-BCCE-5D2CA1FF2E24}"/>
              </a:ext>
            </a:extLst>
          </p:cNvPr>
          <p:cNvCxnSpPr>
            <a:stCxn id="15" idx="2"/>
            <a:endCxn id="22" idx="1"/>
          </p:cNvCxnSpPr>
          <p:nvPr/>
        </p:nvCxnSpPr>
        <p:spPr>
          <a:xfrm rot="-5400000" flipH="1">
            <a:off x="1673126" y="4676246"/>
            <a:ext cx="707100" cy="154500"/>
          </a:xfrm>
          <a:prstGeom prst="bentConnector2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" name="Shape 4210">
            <a:extLst>
              <a:ext uri="{FF2B5EF4-FFF2-40B4-BE49-F238E27FC236}">
                <a16:creationId xmlns:a16="http://schemas.microsoft.com/office/drawing/2014/main" id="{5F744068-09DC-464B-8DAE-B97BFD8AB0E3}"/>
              </a:ext>
            </a:extLst>
          </p:cNvPr>
          <p:cNvCxnSpPr>
            <a:stCxn id="17" idx="2"/>
            <a:endCxn id="22" idx="3"/>
          </p:cNvCxnSpPr>
          <p:nvPr/>
        </p:nvCxnSpPr>
        <p:spPr>
          <a:xfrm rot="5400000">
            <a:off x="3307100" y="4716296"/>
            <a:ext cx="707100" cy="74400"/>
          </a:xfrm>
          <a:prstGeom prst="bentConnector2">
            <a:avLst/>
          </a:prstGeom>
          <a:noFill/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71856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必須考慮的四個面向：</a:t>
            </a:r>
            <a:endParaRPr lang="en-US" altLang="zh-TW" sz="32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/>
              <a:t>深度</a:t>
            </a:r>
            <a:endParaRPr lang="en-US" altLang="zh-TW" sz="2800" b="1" dirty="0"/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對於模型與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package</a:t>
            </a:r>
            <a:r>
              <a:rPr lang="zh-TW" altLang="en-US" sz="2400" b="1" dirty="0"/>
              <a:t> </a:t>
            </a:r>
            <a:r>
              <a:rPr lang="zh-CN" altLang="en-US" sz="2400" b="1" dirty="0"/>
              <a:t>的掌握程度</a:t>
            </a:r>
            <a:endParaRPr lang="en-US" altLang="zh-CN" sz="2400" b="1" dirty="0"/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不同領域有不同的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package</a:t>
            </a:r>
            <a:r>
              <a:rPr lang="zh-TW" altLang="en-US" sz="2400" b="1" dirty="0"/>
              <a:t> </a:t>
            </a:r>
            <a:endParaRPr lang="en-US" altLang="zh-TW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5</a:t>
            </a:fld>
            <a:endParaRPr lang="en-IN"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CE821B-68C6-8B4E-80D2-22D9B8D7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14" y="4035879"/>
            <a:ext cx="6825104" cy="15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9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057A-471D-694C-BAB7-2DE967EC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72" y="2870634"/>
            <a:ext cx="5932223" cy="711081"/>
          </a:xfrm>
        </p:spPr>
        <p:txBody>
          <a:bodyPr/>
          <a:lstStyle/>
          <a:p>
            <a:r>
              <a:rPr lang="zh-CN" altLang="en-US" sz="6600" dirty="0">
                <a:solidFill>
                  <a:schemeClr val="bg1">
                    <a:lumMod val="75000"/>
                  </a:schemeClr>
                </a:solidFill>
              </a:rPr>
              <a:t>實務</a:t>
            </a:r>
            <a:r>
              <a:rPr lang="zh-CN" altLang="en-US" sz="6600" b="1" dirty="0"/>
              <a:t>演練</a:t>
            </a:r>
            <a:endParaRPr lang="en-US" sz="6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D7C1F-7EAB-524F-89EB-94B7F381E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50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0E12C-5200-9D4C-A1CA-825E8ED37F81}"/>
              </a:ext>
            </a:extLst>
          </p:cNvPr>
          <p:cNvSpPr txBox="1"/>
          <p:nvPr/>
        </p:nvSpPr>
        <p:spPr>
          <a:xfrm>
            <a:off x="4322735" y="3891063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</a:rPr>
              <a:t>Neo4j</a:t>
            </a:r>
            <a:r>
              <a:rPr lang="zh-TW" altLang="en-US" sz="5400" b="1" dirty="0">
                <a:solidFill>
                  <a:schemeClr val="bg1"/>
                </a:solidFill>
              </a:rPr>
              <a:t> 教學</a:t>
            </a:r>
            <a:endParaRPr lang="en-US" sz="54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70C5C2-9544-F740-AC16-E8D3F05BA699}"/>
              </a:ext>
            </a:extLst>
          </p:cNvPr>
          <p:cNvCxnSpPr/>
          <p:nvPr/>
        </p:nvCxnSpPr>
        <p:spPr>
          <a:xfrm>
            <a:off x="3704229" y="3803515"/>
            <a:ext cx="49611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07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Neo4j – Graph Database(NoSQL)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5024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Graph DB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2175514" y="1726711"/>
          <a:ext cx="4077479" cy="3433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894" y="1818007"/>
            <a:ext cx="3292086" cy="34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15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Why Neo4j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2038351" y="1578521"/>
          <a:ext cx="8087711" cy="4227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1739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Intro. Of Cypher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30031" y="3548176"/>
            <a:ext cx="2882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(</a:t>
            </a:r>
            <a:r>
              <a:rPr lang="zh-TW" altLang="en-US" sz="1600" dirty="0"/>
              <a:t>     </a:t>
            </a:r>
            <a:r>
              <a:rPr lang="en-US" altLang="zh-CN" sz="1600" dirty="0"/>
              <a:t>) – </a:t>
            </a:r>
            <a:r>
              <a:rPr lang="zh-TW" altLang="en-US" sz="1600" dirty="0"/>
              <a:t>  </a:t>
            </a:r>
            <a:r>
              <a:rPr lang="en-US" altLang="zh-CN" sz="1600" dirty="0"/>
              <a:t>[]</a:t>
            </a:r>
            <a:r>
              <a:rPr lang="zh-TW" altLang="en-US" sz="1600" dirty="0"/>
              <a:t>  </a:t>
            </a:r>
            <a:r>
              <a:rPr lang="en-US" altLang="zh-CN" sz="1600" dirty="0"/>
              <a:t> -&gt; (</a:t>
            </a:r>
            <a:r>
              <a:rPr lang="zh-TW" altLang="en-US" sz="1600" dirty="0"/>
              <a:t>       </a:t>
            </a:r>
            <a:r>
              <a:rPr lang="en-US" altLang="zh-CN" sz="1600" dirty="0"/>
              <a:t>)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2969173" y="1159172"/>
          <a:ext cx="60960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81">
                  <a:extLst>
                    <a:ext uri="{9D8B030D-6E8A-4147-A177-3AD203B41FA5}">
                      <a16:colId xmlns:a16="http://schemas.microsoft.com/office/drawing/2014/main" val="3696308717"/>
                    </a:ext>
                  </a:extLst>
                </a:gridCol>
                <a:gridCol w="695960">
                  <a:extLst>
                    <a:ext uri="{9D8B030D-6E8A-4147-A177-3AD203B41FA5}">
                      <a16:colId xmlns:a16="http://schemas.microsoft.com/office/drawing/2014/main" val="738770902"/>
                    </a:ext>
                  </a:extLst>
                </a:gridCol>
                <a:gridCol w="4442459">
                  <a:extLst>
                    <a:ext uri="{9D8B030D-6E8A-4147-A177-3AD203B41FA5}">
                      <a16:colId xmlns:a16="http://schemas.microsoft.com/office/drawing/2014/main" val="369343198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項目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符号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舉例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25006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節點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()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zh-CN" sz="1600" dirty="0"/>
                        <a:t>:</a:t>
                      </a:r>
                      <a:r>
                        <a:rPr lang="zh-CN" altLang="en-US" sz="1600" dirty="0"/>
                        <a:t>明星 </a:t>
                      </a:r>
                      <a:r>
                        <a:rPr lang="en-US" altLang="zh-CN" sz="1600" dirty="0"/>
                        <a:t>{</a:t>
                      </a:r>
                      <a:r>
                        <a:rPr lang="zh-CN" altLang="en-US" sz="1600" dirty="0"/>
                        <a:t>姓名</a:t>
                      </a:r>
                      <a:r>
                        <a:rPr lang="en-US" altLang="zh-CN" sz="1600" dirty="0"/>
                        <a:t>:“</a:t>
                      </a:r>
                      <a:r>
                        <a:rPr lang="zh-CN" altLang="en-US" sz="1600" dirty="0"/>
                        <a:t>周迅</a:t>
                      </a:r>
                      <a:r>
                        <a:rPr lang="en-US" altLang="zh-CN" sz="1600" dirty="0"/>
                        <a:t>”}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zh-CN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zh-CN" sz="1600" dirty="0"/>
                        <a:t>:</a:t>
                      </a:r>
                      <a:r>
                        <a:rPr lang="zh-CN" altLang="en-US" sz="1600" dirty="0"/>
                        <a:t>明星 </a:t>
                      </a:r>
                      <a:r>
                        <a:rPr lang="en-US" altLang="zh-CN" sz="1600" dirty="0"/>
                        <a:t>{</a:t>
                      </a:r>
                      <a:r>
                        <a:rPr lang="zh-CN" altLang="en-US" sz="1600" dirty="0"/>
                        <a:t>姓名</a:t>
                      </a:r>
                      <a:r>
                        <a:rPr lang="en-US" altLang="zh-CN" sz="1600" dirty="0"/>
                        <a:t>: “</a:t>
                      </a:r>
                      <a:r>
                        <a:rPr lang="zh-CN" altLang="en-US" sz="1600" dirty="0"/>
                        <a:t>李亞鵬</a:t>
                      </a:r>
                      <a:r>
                        <a:rPr lang="en-US" altLang="zh-CN" sz="1600" dirty="0"/>
                        <a:t>"}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zh-CN" altLang="en-US" sz="1600" dirty="0"/>
                        <a:t>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06863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關係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[]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[</a:t>
                      </a:r>
                      <a:r>
                        <a:rPr lang="en-US" altLang="zh-CN" sz="1600" dirty="0"/>
                        <a:t>:</a:t>
                      </a:r>
                      <a:r>
                        <a:rPr lang="zh-CN" altLang="en-US" sz="1600" dirty="0"/>
                        <a:t>舊愛 </a:t>
                      </a:r>
                      <a:r>
                        <a:rPr lang="en-US" altLang="zh-CN" sz="1600" dirty="0"/>
                        <a:t>{</a:t>
                      </a:r>
                      <a:r>
                        <a:rPr lang="zh-CN" altLang="en-US" sz="1600" dirty="0"/>
                        <a:t>相識</a:t>
                      </a:r>
                      <a:r>
                        <a:rPr lang="en-US" altLang="zh-CN" sz="1600" dirty="0"/>
                        <a:t>:"2002", </a:t>
                      </a:r>
                      <a:r>
                        <a:rPr lang="zh-CN" altLang="en-US" sz="1600" dirty="0"/>
                        <a:t>分手</a:t>
                      </a:r>
                      <a:r>
                        <a:rPr lang="en-US" altLang="zh-CN" sz="1600" dirty="0"/>
                        <a:t>:"2003"}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]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719283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屬性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{}</a:t>
                      </a:r>
                      <a:endParaRPr lang="zh-CN" alt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{</a:t>
                      </a:r>
                      <a:r>
                        <a:rPr lang="zh-CN" altLang="en-US" sz="1600" dirty="0"/>
                        <a:t>姓名</a:t>
                      </a:r>
                      <a:r>
                        <a:rPr lang="en-US" altLang="zh-CN" sz="1600" dirty="0"/>
                        <a:t>:"</a:t>
                      </a:r>
                      <a:r>
                        <a:rPr lang="zh-CN" altLang="en-US" sz="1600" dirty="0"/>
                        <a:t>周迅</a:t>
                      </a:r>
                      <a:r>
                        <a:rPr lang="en-US" altLang="zh-CN" sz="1600" dirty="0"/>
                        <a:t>"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}</a:t>
                      </a:r>
                      <a:r>
                        <a:rPr lang="en-US" altLang="zh-CN" sz="1600" dirty="0"/>
                        <a:t>, 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{</a:t>
                      </a:r>
                      <a:r>
                        <a:rPr lang="zh-CN" altLang="en-US" sz="1600" dirty="0"/>
                        <a:t>相識</a:t>
                      </a:r>
                      <a:r>
                        <a:rPr lang="en-US" altLang="zh-CN" sz="1600" dirty="0"/>
                        <a:t>:"2002", </a:t>
                      </a:r>
                      <a:r>
                        <a:rPr lang="zh-CN" altLang="en-US" sz="1600" dirty="0"/>
                        <a:t>分手</a:t>
                      </a:r>
                      <a:r>
                        <a:rPr lang="en-US" altLang="zh-CN" sz="1600" dirty="0"/>
                        <a:t>:"2003"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</a:rPr>
                        <a:t>}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74178453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32" y="2662769"/>
            <a:ext cx="1865529" cy="7328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BFE631-28A8-D44A-8411-06262F00DC70}"/>
              </a:ext>
            </a:extLst>
          </p:cNvPr>
          <p:cNvSpPr/>
          <p:nvPr/>
        </p:nvSpPr>
        <p:spPr>
          <a:xfrm>
            <a:off x="4435002" y="4039251"/>
            <a:ext cx="327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(</a:t>
            </a:r>
            <a:r>
              <a:rPr lang="zh-CN" altLang="en-US" sz="1600" dirty="0"/>
              <a:t>周迅</a:t>
            </a:r>
            <a:r>
              <a:rPr lang="en-US" altLang="zh-CN" sz="1600" dirty="0"/>
              <a:t>) – [</a:t>
            </a:r>
            <a:r>
              <a:rPr lang="zh-CN" altLang="en-US" sz="1600" dirty="0"/>
              <a:t>舊愛</a:t>
            </a:r>
            <a:r>
              <a:rPr lang="en-US" altLang="zh-CN" sz="1600" dirty="0"/>
              <a:t>] -&gt; (</a:t>
            </a:r>
            <a:r>
              <a:rPr lang="zh-CN" altLang="en-US" sz="1600" dirty="0"/>
              <a:t>李亞鵬</a:t>
            </a:r>
            <a:r>
              <a:rPr lang="en-US" altLang="zh-CN" sz="16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745F-6F00-3D4B-9DDB-6CFD13C6004C}"/>
              </a:ext>
            </a:extLst>
          </p:cNvPr>
          <p:cNvSpPr/>
          <p:nvPr/>
        </p:nvSpPr>
        <p:spPr>
          <a:xfrm>
            <a:off x="3183498" y="4998589"/>
            <a:ext cx="1566454" cy="2539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050" dirty="0"/>
              <a:t>(</a:t>
            </a:r>
            <a:r>
              <a:rPr lang="en-US" altLang="zh-CN" sz="1050" dirty="0">
                <a:solidFill>
                  <a:schemeClr val="accent3"/>
                </a:solidFill>
              </a:rPr>
              <a:t>m1</a:t>
            </a:r>
            <a:r>
              <a:rPr lang="en-US" altLang="zh-CN" sz="1050" dirty="0"/>
              <a:t>:</a:t>
            </a:r>
            <a:r>
              <a:rPr lang="zh-CN" altLang="en-US" sz="1050" dirty="0"/>
              <a:t>明星 </a:t>
            </a:r>
            <a:r>
              <a:rPr lang="en-US" altLang="zh-CN" sz="1050" dirty="0"/>
              <a:t>{</a:t>
            </a:r>
            <a:r>
              <a:rPr lang="zh-CN" altLang="en-US" sz="1050" dirty="0"/>
              <a:t>姓名</a:t>
            </a:r>
            <a:r>
              <a:rPr lang="en-US" altLang="zh-CN" sz="1050" dirty="0"/>
              <a:t>:"</a:t>
            </a:r>
            <a:r>
              <a:rPr lang="zh-CN" altLang="en-US" sz="1050" dirty="0"/>
              <a:t>周迅</a:t>
            </a:r>
            <a:r>
              <a:rPr lang="en-US" altLang="zh-CN" sz="1050" dirty="0"/>
              <a:t>"})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880B5-7EAC-444B-8994-72501A12C395}"/>
              </a:ext>
            </a:extLst>
          </p:cNvPr>
          <p:cNvSpPr/>
          <p:nvPr/>
        </p:nvSpPr>
        <p:spPr>
          <a:xfrm>
            <a:off x="6759105" y="4998589"/>
            <a:ext cx="1774845" cy="2539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050" dirty="0"/>
              <a:t>(</a:t>
            </a:r>
            <a:r>
              <a:rPr lang="en-US" altLang="zh-CN" sz="1050" dirty="0">
                <a:solidFill>
                  <a:schemeClr val="accent3"/>
                </a:solidFill>
              </a:rPr>
              <a:t>m2</a:t>
            </a:r>
            <a:r>
              <a:rPr lang="en-US" altLang="zh-CN" sz="1050" dirty="0"/>
              <a:t>:</a:t>
            </a:r>
            <a:r>
              <a:rPr lang="zh-CN" altLang="en-US" sz="1050" dirty="0"/>
              <a:t>明星 </a:t>
            </a:r>
            <a:r>
              <a:rPr lang="en-US" altLang="zh-CN" sz="1050" dirty="0"/>
              <a:t>{ </a:t>
            </a:r>
            <a:r>
              <a:rPr lang="zh-CN" altLang="en-US" sz="1050" dirty="0"/>
              <a:t>姓名</a:t>
            </a:r>
            <a:r>
              <a:rPr lang="en-US" altLang="zh-CN" sz="1050" dirty="0"/>
              <a:t>: "</a:t>
            </a:r>
            <a:r>
              <a:rPr lang="zh-CN" altLang="en-US" sz="1050" dirty="0"/>
              <a:t>李亞鵬</a:t>
            </a:r>
            <a:r>
              <a:rPr lang="en-US" altLang="zh-CN" sz="1050" dirty="0"/>
              <a:t>"})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CD7B73-CDDC-0C41-AC4C-58386703F36F}"/>
              </a:ext>
            </a:extLst>
          </p:cNvPr>
          <p:cNvSpPr/>
          <p:nvPr/>
        </p:nvSpPr>
        <p:spPr>
          <a:xfrm>
            <a:off x="4800953" y="5517129"/>
            <a:ext cx="2217274" cy="2539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050" dirty="0"/>
              <a:t>[</a:t>
            </a:r>
            <a:r>
              <a:rPr lang="en-US" altLang="zh-CN" sz="1050" dirty="0">
                <a:solidFill>
                  <a:srgbClr val="FF0000"/>
                </a:solidFill>
              </a:rPr>
              <a:t>r</a:t>
            </a:r>
            <a:r>
              <a:rPr lang="en-US" altLang="zh-CN" sz="1050" dirty="0"/>
              <a:t>:</a:t>
            </a:r>
            <a:r>
              <a:rPr lang="zh-CN" altLang="en-US" sz="1050" dirty="0"/>
              <a:t>舊愛 </a:t>
            </a:r>
            <a:r>
              <a:rPr lang="en-US" altLang="zh-CN" sz="1050" dirty="0"/>
              <a:t>{</a:t>
            </a:r>
            <a:r>
              <a:rPr lang="zh-CN" altLang="en-US" sz="1050" dirty="0"/>
              <a:t>相識</a:t>
            </a:r>
            <a:r>
              <a:rPr lang="en-US" altLang="zh-CN" sz="1050" dirty="0"/>
              <a:t>:"2002", </a:t>
            </a:r>
            <a:r>
              <a:rPr lang="zh-CN" altLang="en-US" sz="1050" dirty="0"/>
              <a:t>分手</a:t>
            </a:r>
            <a:r>
              <a:rPr lang="en-US" altLang="zh-CN" sz="1050" dirty="0"/>
              <a:t>:"2003"}]</a:t>
            </a:r>
            <a:endParaRPr lang="en-US" sz="1050"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1896683-A985-6F43-A0B1-68692189EA44}"/>
              </a:ext>
            </a:extLst>
          </p:cNvPr>
          <p:cNvCxnSpPr>
            <a:stCxn id="6" idx="2"/>
            <a:endCxn id="10" idx="1"/>
          </p:cNvCxnSpPr>
          <p:nvPr/>
        </p:nvCxnSpPr>
        <p:spPr>
          <a:xfrm rot="16200000" flipH="1">
            <a:off x="4188048" y="5031182"/>
            <a:ext cx="391582" cy="8342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282BB8A-1E87-C141-8BA1-59483828FAFD}"/>
              </a:ext>
            </a:extLst>
          </p:cNvPr>
          <p:cNvCxnSpPr>
            <a:stCxn id="10" idx="3"/>
            <a:endCxn id="7" idx="2"/>
          </p:cNvCxnSpPr>
          <p:nvPr/>
        </p:nvCxnSpPr>
        <p:spPr>
          <a:xfrm flipV="1">
            <a:off x="7018227" y="5252505"/>
            <a:ext cx="628300" cy="391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157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Intro. Of Cypher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73508" y="3211318"/>
            <a:ext cx="56213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完整的 </a:t>
            </a:r>
            <a:r>
              <a:rPr lang="en-US" altLang="zh-CN" dirty="0"/>
              <a:t>Cypher </a:t>
            </a:r>
            <a:r>
              <a:rPr lang="zh-CN" altLang="en-US" dirty="0"/>
              <a:t>语句：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CREATE  </a:t>
            </a:r>
          </a:p>
          <a:p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m1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</a:t>
            </a:r>
            <a:r>
              <a:rPr lang="zh-CN" altLang="en-US" dirty="0"/>
              <a:t>姓名</a:t>
            </a:r>
            <a:r>
              <a:rPr lang="en-US" altLang="zh-CN" dirty="0"/>
              <a:t>:"</a:t>
            </a:r>
            <a:r>
              <a:rPr lang="zh-CN" altLang="en-US" dirty="0"/>
              <a:t>周迅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m2</a:t>
            </a:r>
            <a:r>
              <a:rPr lang="en-US" altLang="zh-CN" dirty="0"/>
              <a:t>:</a:t>
            </a:r>
            <a:r>
              <a:rPr lang="zh-CN" altLang="en-US" dirty="0"/>
              <a:t>明星 </a:t>
            </a:r>
            <a:r>
              <a:rPr lang="en-US" altLang="zh-CN" dirty="0"/>
              <a:t>{ </a:t>
            </a:r>
            <a:r>
              <a:rPr lang="zh-CN" altLang="en-US" dirty="0"/>
              <a:t>姓名</a:t>
            </a:r>
            <a:r>
              <a:rPr lang="en-US" altLang="zh-CN" dirty="0"/>
              <a:t>: "</a:t>
            </a:r>
            <a:r>
              <a:rPr lang="zh-CN" altLang="en-US" dirty="0"/>
              <a:t>李亞鵬</a:t>
            </a:r>
            <a:r>
              <a:rPr lang="en-US" altLang="zh-CN" dirty="0"/>
              <a:t>"}),</a:t>
            </a:r>
          </a:p>
          <a:p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m1</a:t>
            </a:r>
            <a:r>
              <a:rPr lang="en-US" altLang="zh-CN" dirty="0"/>
              <a:t>)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dirty="0"/>
              <a:t>[:</a:t>
            </a:r>
            <a:r>
              <a:rPr lang="zh-CN" altLang="en-US" dirty="0"/>
              <a:t>舊愛 </a:t>
            </a:r>
            <a:r>
              <a:rPr lang="en-US" altLang="zh-CN" dirty="0"/>
              <a:t>{</a:t>
            </a:r>
            <a:r>
              <a:rPr lang="zh-CN" altLang="en-US" dirty="0"/>
              <a:t>相識</a:t>
            </a:r>
            <a:r>
              <a:rPr lang="en-US" altLang="zh-CN" dirty="0"/>
              <a:t>:"2002", </a:t>
            </a:r>
            <a:r>
              <a:rPr lang="zh-CN" altLang="en-US" dirty="0"/>
              <a:t>分手</a:t>
            </a:r>
            <a:r>
              <a:rPr lang="en-US" altLang="zh-CN" dirty="0"/>
              <a:t>:"2003"}]</a:t>
            </a:r>
            <a:r>
              <a:rPr lang="en-US" altLang="zh-CN" dirty="0">
                <a:solidFill>
                  <a:srgbClr val="FF0000"/>
                </a:solidFill>
              </a:rPr>
              <a:t>-&gt;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m2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Note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m1, m2</a:t>
            </a:r>
            <a:r>
              <a:rPr lang="en-US" altLang="zh-CN" dirty="0"/>
              <a:t> </a:t>
            </a:r>
            <a:r>
              <a:rPr lang="zh-CN" altLang="en-US" dirty="0"/>
              <a:t>是臨時變量名稱；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>
                <a:solidFill>
                  <a:schemeClr val="accent3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--&gt;</a:t>
            </a:r>
            <a:r>
              <a:rPr lang="en-US" altLang="zh-CN" dirty="0"/>
              <a:t> </a:t>
            </a:r>
            <a:r>
              <a:rPr lang="zh-CN" altLang="en-US" dirty="0"/>
              <a:t>說明關係是有方向的</a:t>
            </a:r>
            <a:endParaRPr lang="en-US" altLang="zh-CN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2273508" y="1538130"/>
          <a:ext cx="60960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81">
                  <a:extLst>
                    <a:ext uri="{9D8B030D-6E8A-4147-A177-3AD203B41FA5}">
                      <a16:colId xmlns:a16="http://schemas.microsoft.com/office/drawing/2014/main" val="3696308717"/>
                    </a:ext>
                  </a:extLst>
                </a:gridCol>
                <a:gridCol w="695960">
                  <a:extLst>
                    <a:ext uri="{9D8B030D-6E8A-4147-A177-3AD203B41FA5}">
                      <a16:colId xmlns:a16="http://schemas.microsoft.com/office/drawing/2014/main" val="738770902"/>
                    </a:ext>
                  </a:extLst>
                </a:gridCol>
                <a:gridCol w="4442459">
                  <a:extLst>
                    <a:ext uri="{9D8B030D-6E8A-4147-A177-3AD203B41FA5}">
                      <a16:colId xmlns:a16="http://schemas.microsoft.com/office/drawing/2014/main" val="369343198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項目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符号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舉例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25006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節點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()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(</a:t>
                      </a:r>
                      <a:r>
                        <a:rPr lang="en-US" altLang="zh-CN" sz="1400" dirty="0"/>
                        <a:t>:</a:t>
                      </a:r>
                      <a:r>
                        <a:rPr lang="zh-CN" altLang="en-US" sz="1400" dirty="0"/>
                        <a:t>明星 </a:t>
                      </a:r>
                      <a:r>
                        <a:rPr lang="en-US" altLang="zh-CN" sz="1400" dirty="0"/>
                        <a:t>{</a:t>
                      </a:r>
                      <a:r>
                        <a:rPr lang="zh-CN" altLang="en-US" sz="1400" dirty="0"/>
                        <a:t>姓名</a:t>
                      </a:r>
                      <a:r>
                        <a:rPr lang="en-US" altLang="zh-CN" sz="1400" dirty="0"/>
                        <a:t>:“</a:t>
                      </a:r>
                      <a:r>
                        <a:rPr lang="zh-CN" altLang="en-US" sz="1400" dirty="0"/>
                        <a:t>周迅</a:t>
                      </a:r>
                      <a:r>
                        <a:rPr lang="en-US" altLang="zh-CN" sz="1400" dirty="0"/>
                        <a:t>”}</a:t>
                      </a:r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)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(</a:t>
                      </a:r>
                      <a:r>
                        <a:rPr lang="en-US" altLang="zh-CN" sz="1400" dirty="0"/>
                        <a:t>:</a:t>
                      </a:r>
                      <a:r>
                        <a:rPr lang="zh-CN" altLang="en-US" sz="1400" dirty="0"/>
                        <a:t>明星 </a:t>
                      </a:r>
                      <a:r>
                        <a:rPr lang="en-US" altLang="zh-CN" sz="1400" dirty="0"/>
                        <a:t>{</a:t>
                      </a:r>
                      <a:r>
                        <a:rPr lang="zh-CN" altLang="en-US" sz="1400" dirty="0"/>
                        <a:t>姓名</a:t>
                      </a:r>
                      <a:r>
                        <a:rPr lang="en-US" altLang="zh-CN" sz="1400" dirty="0"/>
                        <a:t>: “</a:t>
                      </a:r>
                      <a:r>
                        <a:rPr lang="zh-CN" altLang="en-US" sz="1400" dirty="0"/>
                        <a:t>李亞鵬</a:t>
                      </a:r>
                      <a:r>
                        <a:rPr lang="en-US" altLang="zh-CN" sz="1400" dirty="0"/>
                        <a:t>"}</a:t>
                      </a:r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)</a:t>
                      </a:r>
                      <a:r>
                        <a:rPr lang="zh-CN" altLang="en-US" sz="1400" dirty="0"/>
                        <a:t>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06863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關係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[]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[</a:t>
                      </a:r>
                      <a:r>
                        <a:rPr lang="en-US" altLang="zh-CN" sz="1400" dirty="0"/>
                        <a:t>:</a:t>
                      </a:r>
                      <a:r>
                        <a:rPr lang="zh-CN" altLang="en-US" sz="1400" dirty="0"/>
                        <a:t>舊愛 </a:t>
                      </a:r>
                      <a:r>
                        <a:rPr lang="en-US" altLang="zh-CN" sz="1400" dirty="0"/>
                        <a:t>{</a:t>
                      </a:r>
                      <a:r>
                        <a:rPr lang="zh-CN" altLang="en-US" sz="1400" dirty="0"/>
                        <a:t>相識</a:t>
                      </a:r>
                      <a:r>
                        <a:rPr lang="en-US" altLang="zh-CN" sz="1400" dirty="0"/>
                        <a:t>:"2002", </a:t>
                      </a:r>
                      <a:r>
                        <a:rPr lang="zh-CN" altLang="en-US" sz="1400" dirty="0"/>
                        <a:t>分手</a:t>
                      </a:r>
                      <a:r>
                        <a:rPr lang="en-US" altLang="zh-CN" sz="1400" dirty="0"/>
                        <a:t>:"2003"}</a:t>
                      </a:r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]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719283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屬性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{}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{</a:t>
                      </a:r>
                      <a:r>
                        <a:rPr lang="zh-CN" altLang="en-US" sz="1400" dirty="0"/>
                        <a:t>姓名</a:t>
                      </a:r>
                      <a:r>
                        <a:rPr lang="en-US" altLang="zh-CN" sz="1400" dirty="0"/>
                        <a:t>:"</a:t>
                      </a:r>
                      <a:r>
                        <a:rPr lang="zh-CN" altLang="en-US" sz="1400" dirty="0"/>
                        <a:t>周迅</a:t>
                      </a:r>
                      <a:r>
                        <a:rPr lang="en-US" altLang="zh-CN" sz="1400" dirty="0"/>
                        <a:t>"</a:t>
                      </a:r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}</a:t>
                      </a:r>
                      <a:r>
                        <a:rPr lang="en-US" altLang="zh-CN" sz="1400" dirty="0"/>
                        <a:t>, </a:t>
                      </a:r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{</a:t>
                      </a:r>
                      <a:r>
                        <a:rPr lang="zh-CN" altLang="en-US" sz="1400" dirty="0"/>
                        <a:t>相識</a:t>
                      </a:r>
                      <a:r>
                        <a:rPr lang="en-US" altLang="zh-CN" sz="1400" dirty="0"/>
                        <a:t>:"2002", </a:t>
                      </a:r>
                      <a:r>
                        <a:rPr lang="zh-CN" altLang="en-US" sz="1400" dirty="0"/>
                        <a:t>分手</a:t>
                      </a:r>
                      <a:r>
                        <a:rPr lang="en-US" altLang="zh-CN" sz="1400" dirty="0"/>
                        <a:t>:"2003"</a:t>
                      </a:r>
                      <a:r>
                        <a:rPr lang="en-US" altLang="zh-CN" sz="1400" dirty="0">
                          <a:solidFill>
                            <a:schemeClr val="accent3"/>
                          </a:solidFill>
                        </a:rPr>
                        <a:t>}</a:t>
                      </a:r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74178453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83" y="3211319"/>
            <a:ext cx="3236874" cy="12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50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0832" y="941908"/>
            <a:ext cx="7776275" cy="64843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：演藝人員關係圖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552" y="1816977"/>
            <a:ext cx="6032281" cy="37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16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5584" y="192400"/>
            <a:ext cx="7636789" cy="64843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：明星關係圖（創建）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D57D46-4819-E941-911D-12BF197670F1}"/>
              </a:ext>
            </a:extLst>
          </p:cNvPr>
          <p:cNvSpPr/>
          <p:nvPr/>
        </p:nvSpPr>
        <p:spPr>
          <a:xfrm>
            <a:off x="2997292" y="840839"/>
            <a:ext cx="609674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CREATE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陳冠希:明星</a:t>
            </a:r>
            <a:r>
              <a:rPr lang="zh-Hant" altLang="en-US" sz="1600" dirty="0"/>
              <a:t> </a:t>
            </a:r>
            <a:r>
              <a:rPr lang="en-US" sz="1600" dirty="0"/>
              <a:t>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陳冠希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王菲:明星</a:t>
            </a:r>
            <a:r>
              <a:rPr lang="en-US" sz="1600" dirty="0"/>
              <a:t>	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王菲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李亞鵬:明星</a:t>
            </a:r>
            <a:r>
              <a:rPr lang="zh-Hant" altLang="en-US" sz="1600" dirty="0"/>
              <a:t> </a:t>
            </a:r>
            <a:r>
              <a:rPr lang="en-US" sz="1600" dirty="0"/>
              <a:t>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李亞鵬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瞿穎:明星</a:t>
            </a:r>
            <a:r>
              <a:rPr lang="en-US" sz="1600" dirty="0"/>
              <a:t>	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瞿穎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張柏芝:明星</a:t>
            </a:r>
            <a:r>
              <a:rPr lang="zh-Hant" altLang="en-US" sz="1600" dirty="0"/>
              <a:t> </a:t>
            </a:r>
            <a:r>
              <a:rPr lang="en-US" sz="1600" dirty="0"/>
              <a:t>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張柏芝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謝霆鋒:明星</a:t>
            </a:r>
            <a:r>
              <a:rPr lang="zh-Hant" altLang="en-US" sz="1600" dirty="0"/>
              <a:t> </a:t>
            </a:r>
            <a:r>
              <a:rPr lang="en-US" sz="1600" dirty="0"/>
              <a:t>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謝霆鋒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周</a:t>
            </a:r>
            <a:r>
              <a:rPr lang="zh-TW" altLang="en-US" sz="1600" dirty="0"/>
              <a:t>迅</a:t>
            </a:r>
            <a:r>
              <a:rPr lang="en-US" sz="1600" dirty="0"/>
              <a:t>:</a:t>
            </a:r>
            <a:r>
              <a:rPr lang="en-US" sz="1600" dirty="0" err="1"/>
              <a:t>明星</a:t>
            </a:r>
            <a:r>
              <a:rPr lang="en-US" sz="1600" dirty="0"/>
              <a:t>	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周</a:t>
            </a:r>
            <a:r>
              <a:rPr lang="zh-TW" altLang="en-US" sz="1600" dirty="0"/>
              <a:t>迅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張亞東:明星</a:t>
            </a:r>
            <a:r>
              <a:rPr lang="zh-Hant" altLang="en-US" sz="1600" dirty="0"/>
              <a:t> </a:t>
            </a:r>
            <a:r>
              <a:rPr lang="en-US" sz="1600" dirty="0"/>
              <a:t>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張亞東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竇唯:明星</a:t>
            </a:r>
            <a:r>
              <a:rPr lang="en-US" sz="1600" dirty="0"/>
              <a:t>	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竇唯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竇鵬:明星</a:t>
            </a:r>
            <a:r>
              <a:rPr lang="en-US" sz="1600" dirty="0"/>
              <a:t>	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竇鵬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李大齊:明星</a:t>
            </a:r>
            <a:r>
              <a:rPr lang="zh-Hant" altLang="en-US" sz="1600" dirty="0"/>
              <a:t> </a:t>
            </a:r>
            <a:r>
              <a:rPr lang="en-US" sz="1600" dirty="0"/>
              <a:t>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李大齊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梁朝偉:明星</a:t>
            </a:r>
            <a:r>
              <a:rPr lang="zh-Hant" altLang="en-US" sz="1600" dirty="0"/>
              <a:t> </a:t>
            </a:r>
            <a:r>
              <a:rPr lang="en-US" sz="1600" dirty="0"/>
              <a:t>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梁朝偉</a:t>
            </a:r>
            <a:r>
              <a:rPr lang="en-US" sz="1600" dirty="0"/>
              <a:t>" }),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劉嘉玲:明星</a:t>
            </a:r>
            <a:r>
              <a:rPr lang="zh-Hant" altLang="en-US" sz="1600" dirty="0"/>
              <a:t> </a:t>
            </a:r>
            <a:r>
              <a:rPr lang="en-US" sz="1600" dirty="0"/>
              <a:t>{</a:t>
            </a:r>
            <a:r>
              <a:rPr lang="en-US" sz="1600" dirty="0" err="1"/>
              <a:t>姓名</a:t>
            </a:r>
            <a:r>
              <a:rPr lang="en-US" sz="1600" dirty="0"/>
              <a:t>: "</a:t>
            </a:r>
            <a:r>
              <a:rPr lang="en-US" sz="1600" dirty="0" err="1"/>
              <a:t>劉嘉玲</a:t>
            </a:r>
            <a:r>
              <a:rPr lang="en-US" sz="1600" dirty="0"/>
              <a:t>" }),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dirty="0" err="1">
                <a:solidFill>
                  <a:srgbClr val="C00000"/>
                </a:solidFill>
              </a:rPr>
              <a:t>周</a:t>
            </a:r>
            <a:r>
              <a:rPr lang="zh-TW" altLang="en-US" sz="1600" dirty="0">
                <a:solidFill>
                  <a:srgbClr val="C00000"/>
                </a:solidFill>
              </a:rPr>
              <a:t>迅</a:t>
            </a:r>
            <a:r>
              <a:rPr lang="en-US" sz="1600" dirty="0">
                <a:solidFill>
                  <a:srgbClr val="C00000"/>
                </a:solidFill>
              </a:rPr>
              <a:t>)-[:</a:t>
            </a:r>
            <a:r>
              <a:rPr lang="en-US" sz="1600" dirty="0" err="1">
                <a:solidFill>
                  <a:srgbClr val="C00000"/>
                </a:solidFill>
              </a:rPr>
              <a:t>舊愛</a:t>
            </a:r>
            <a:r>
              <a:rPr lang="en-US" sz="1600" dirty="0">
                <a:solidFill>
                  <a:srgbClr val="C00000"/>
                </a:solidFill>
              </a:rPr>
              <a:t>]-&gt; (</a:t>
            </a:r>
            <a:r>
              <a:rPr lang="en-US" sz="1600" dirty="0" err="1">
                <a:solidFill>
                  <a:srgbClr val="C00000"/>
                </a:solidFill>
              </a:rPr>
              <a:t>竇鵬</a:t>
            </a:r>
            <a:r>
              <a:rPr lang="en-US" sz="1600" dirty="0">
                <a:solidFill>
                  <a:srgbClr val="C00000"/>
                </a:solidFill>
              </a:rPr>
              <a:t>),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dirty="0" err="1">
                <a:solidFill>
                  <a:srgbClr val="C00000"/>
                </a:solidFill>
              </a:rPr>
              <a:t>周</a:t>
            </a:r>
            <a:r>
              <a:rPr lang="zh-TW" altLang="en-US" sz="1600" dirty="0">
                <a:solidFill>
                  <a:srgbClr val="C00000"/>
                </a:solidFill>
              </a:rPr>
              <a:t>迅</a:t>
            </a:r>
            <a:r>
              <a:rPr lang="en-US" sz="1600" dirty="0">
                <a:solidFill>
                  <a:srgbClr val="C00000"/>
                </a:solidFill>
              </a:rPr>
              <a:t>)-[:</a:t>
            </a:r>
            <a:r>
              <a:rPr lang="en-US" sz="1600" dirty="0" err="1">
                <a:solidFill>
                  <a:srgbClr val="C00000"/>
                </a:solidFill>
              </a:rPr>
              <a:t>舊愛</a:t>
            </a:r>
            <a:r>
              <a:rPr lang="en-US" sz="1600" dirty="0">
                <a:solidFill>
                  <a:srgbClr val="C00000"/>
                </a:solidFill>
              </a:rPr>
              <a:t>]-&gt; (</a:t>
            </a:r>
            <a:r>
              <a:rPr lang="en-US" sz="1600" dirty="0" err="1">
                <a:solidFill>
                  <a:srgbClr val="C00000"/>
                </a:solidFill>
              </a:rPr>
              <a:t>李大齊</a:t>
            </a:r>
            <a:r>
              <a:rPr lang="en-US" sz="1600" dirty="0">
                <a:solidFill>
                  <a:srgbClr val="C00000"/>
                </a:solidFill>
              </a:rPr>
              <a:t>),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dirty="0" err="1">
                <a:solidFill>
                  <a:srgbClr val="C00000"/>
                </a:solidFill>
              </a:rPr>
              <a:t>周</a:t>
            </a:r>
            <a:r>
              <a:rPr lang="zh-TW" altLang="en-US" sz="1600" dirty="0">
                <a:solidFill>
                  <a:srgbClr val="C00000"/>
                </a:solidFill>
              </a:rPr>
              <a:t>迅</a:t>
            </a:r>
            <a:r>
              <a:rPr lang="en-US" sz="1600" dirty="0">
                <a:solidFill>
                  <a:srgbClr val="C00000"/>
                </a:solidFill>
              </a:rPr>
              <a:t>)-[:</a:t>
            </a:r>
            <a:r>
              <a:rPr lang="en-US" sz="1600" dirty="0" err="1">
                <a:solidFill>
                  <a:srgbClr val="C00000"/>
                </a:solidFill>
              </a:rPr>
              <a:t>舊愛</a:t>
            </a:r>
            <a:r>
              <a:rPr lang="en-US" sz="1600" dirty="0">
                <a:solidFill>
                  <a:srgbClr val="C00000"/>
                </a:solidFill>
              </a:rPr>
              <a:t>]-&gt; (</a:t>
            </a:r>
            <a:r>
              <a:rPr lang="en-US" sz="1600" dirty="0" err="1">
                <a:solidFill>
                  <a:srgbClr val="C00000"/>
                </a:solidFill>
              </a:rPr>
              <a:t>李亞鵬</a:t>
            </a:r>
            <a:r>
              <a:rPr lang="en-US" sz="1600" dirty="0">
                <a:solidFill>
                  <a:srgbClr val="C00000"/>
                </a:solidFill>
              </a:rPr>
              <a:t>),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dirty="0" err="1">
                <a:solidFill>
                  <a:srgbClr val="C00000"/>
                </a:solidFill>
              </a:rPr>
              <a:t>周</a:t>
            </a:r>
            <a:r>
              <a:rPr lang="zh-TW" altLang="en-US" sz="1600" dirty="0">
                <a:solidFill>
                  <a:srgbClr val="C00000"/>
                </a:solidFill>
              </a:rPr>
              <a:t>迅</a:t>
            </a:r>
            <a:r>
              <a:rPr lang="en-US" sz="1600" dirty="0">
                <a:solidFill>
                  <a:srgbClr val="C00000"/>
                </a:solidFill>
              </a:rPr>
              <a:t>)-[:</a:t>
            </a:r>
            <a:r>
              <a:rPr lang="en-US" sz="1600" dirty="0" err="1">
                <a:solidFill>
                  <a:srgbClr val="C00000"/>
                </a:solidFill>
              </a:rPr>
              <a:t>緋聞</a:t>
            </a:r>
            <a:r>
              <a:rPr lang="en-US" sz="1600" dirty="0">
                <a:solidFill>
                  <a:srgbClr val="C00000"/>
                </a:solidFill>
              </a:rPr>
              <a:t>]-&gt; (</a:t>
            </a:r>
            <a:r>
              <a:rPr lang="en-US" sz="1600" dirty="0" err="1">
                <a:solidFill>
                  <a:srgbClr val="C00000"/>
                </a:solidFill>
              </a:rPr>
              <a:t>梁朝偉</a:t>
            </a:r>
            <a:r>
              <a:rPr lang="en-US" sz="1600" dirty="0">
                <a:solidFill>
                  <a:srgbClr val="C00000"/>
                </a:solidFill>
              </a:rPr>
              <a:t>),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dirty="0" err="1">
                <a:solidFill>
                  <a:srgbClr val="C00000"/>
                </a:solidFill>
              </a:rPr>
              <a:t>周</a:t>
            </a:r>
            <a:r>
              <a:rPr lang="zh-TW" altLang="en-US" sz="1600" dirty="0">
                <a:solidFill>
                  <a:srgbClr val="C00000"/>
                </a:solidFill>
              </a:rPr>
              <a:t>迅</a:t>
            </a:r>
            <a:r>
              <a:rPr lang="en-US" sz="1600" dirty="0">
                <a:solidFill>
                  <a:srgbClr val="C00000"/>
                </a:solidFill>
              </a:rPr>
              <a:t>)-[:</a:t>
            </a:r>
            <a:r>
              <a:rPr lang="en-US" sz="1600" dirty="0" err="1">
                <a:solidFill>
                  <a:srgbClr val="C00000"/>
                </a:solidFill>
              </a:rPr>
              <a:t>緋聞</a:t>
            </a:r>
            <a:r>
              <a:rPr lang="en-US" sz="1600" dirty="0">
                <a:solidFill>
                  <a:srgbClr val="C00000"/>
                </a:solidFill>
              </a:rPr>
              <a:t>]-&gt; (</a:t>
            </a:r>
            <a:r>
              <a:rPr lang="en-US" sz="1600" dirty="0" err="1">
                <a:solidFill>
                  <a:srgbClr val="C00000"/>
                </a:solidFill>
              </a:rPr>
              <a:t>謝霆鋒</a:t>
            </a:r>
            <a:r>
              <a:rPr lang="en-US" sz="1600" dirty="0">
                <a:solidFill>
                  <a:srgbClr val="C00000"/>
                </a:solidFill>
              </a:rPr>
              <a:t>),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dirty="0" err="1">
                <a:solidFill>
                  <a:srgbClr val="C00000"/>
                </a:solidFill>
              </a:rPr>
              <a:t>王菲</a:t>
            </a:r>
            <a:r>
              <a:rPr lang="en-US" sz="1600" dirty="0">
                <a:solidFill>
                  <a:srgbClr val="C00000"/>
                </a:solidFill>
              </a:rPr>
              <a:t>)-[:</a:t>
            </a:r>
            <a:r>
              <a:rPr lang="en-US" sz="1600" dirty="0" err="1">
                <a:solidFill>
                  <a:srgbClr val="C00000"/>
                </a:solidFill>
              </a:rPr>
              <a:t>離異</a:t>
            </a:r>
            <a:r>
              <a:rPr lang="en-US" sz="1600" dirty="0">
                <a:solidFill>
                  <a:srgbClr val="C00000"/>
                </a:solidFill>
              </a:rPr>
              <a:t>]-&gt; (</a:t>
            </a:r>
            <a:r>
              <a:rPr lang="en-US" sz="1600" dirty="0" err="1">
                <a:solidFill>
                  <a:srgbClr val="C00000"/>
                </a:solidFill>
              </a:rPr>
              <a:t>李亞鵬</a:t>
            </a:r>
            <a:r>
              <a:rPr lang="en-US" sz="1600" dirty="0">
                <a:solidFill>
                  <a:srgbClr val="C00000"/>
                </a:solidFill>
              </a:rPr>
              <a:t>),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dirty="0" err="1">
                <a:solidFill>
                  <a:srgbClr val="C00000"/>
                </a:solidFill>
              </a:rPr>
              <a:t>王菲</a:t>
            </a:r>
            <a:r>
              <a:rPr lang="en-US" sz="1600" dirty="0">
                <a:solidFill>
                  <a:srgbClr val="C00000"/>
                </a:solidFill>
              </a:rPr>
              <a:t>)-[:</a:t>
            </a:r>
            <a:r>
              <a:rPr lang="en-US" sz="1600" dirty="0" err="1">
                <a:solidFill>
                  <a:srgbClr val="C00000"/>
                </a:solidFill>
              </a:rPr>
              <a:t>舊愛</a:t>
            </a:r>
            <a:r>
              <a:rPr lang="en-US" sz="1600" dirty="0">
                <a:solidFill>
                  <a:srgbClr val="C00000"/>
                </a:solidFill>
              </a:rPr>
              <a:t>]-&gt; (</a:t>
            </a:r>
            <a:r>
              <a:rPr lang="en-US" sz="1600" dirty="0" err="1">
                <a:solidFill>
                  <a:srgbClr val="C00000"/>
                </a:solidFill>
              </a:rPr>
              <a:t>謝霆鋒</a:t>
            </a:r>
            <a:r>
              <a:rPr lang="en-US" sz="1600" dirty="0">
                <a:solidFill>
                  <a:srgbClr val="C00000"/>
                </a:solidFill>
              </a:rPr>
              <a:t>),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dirty="0" err="1">
                <a:solidFill>
                  <a:srgbClr val="C00000"/>
                </a:solidFill>
              </a:rPr>
              <a:t>王菲</a:t>
            </a:r>
            <a:r>
              <a:rPr lang="en-US" sz="1600" dirty="0">
                <a:solidFill>
                  <a:srgbClr val="C00000"/>
                </a:solidFill>
              </a:rPr>
              <a:t>)-[:</a:t>
            </a:r>
            <a:r>
              <a:rPr lang="en-US" sz="1600" dirty="0" err="1">
                <a:solidFill>
                  <a:srgbClr val="C00000"/>
                </a:solidFill>
              </a:rPr>
              <a:t>離異</a:t>
            </a:r>
            <a:r>
              <a:rPr lang="en-US" sz="1600" dirty="0">
                <a:solidFill>
                  <a:srgbClr val="C00000"/>
                </a:solidFill>
              </a:rPr>
              <a:t>]-&gt; (</a:t>
            </a:r>
            <a:r>
              <a:rPr lang="en-US" sz="1600" dirty="0" err="1">
                <a:solidFill>
                  <a:srgbClr val="C00000"/>
                </a:solidFill>
              </a:rPr>
              <a:t>竇唯</a:t>
            </a:r>
            <a:r>
              <a:rPr lang="en-US" sz="16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9007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6B8657-E0CE-D94E-B49B-135A3EF0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</a:t>
            </a:r>
            <a:r>
              <a:rPr lang="zh-TW" altLang="en-US" dirty="0"/>
              <a:t> </a:t>
            </a:r>
            <a:r>
              <a:rPr lang="zh-CN" altLang="en-US" dirty="0"/>
              <a:t>政治獻金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329CB0-7980-0748-95D0-712F92DF4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sz="2000" dirty="0">
                <a:solidFill>
                  <a:srgbClr val="FF0000"/>
                </a:solidFill>
              </a:rPr>
              <a:t>//LOAD CSV </a:t>
            </a:r>
          </a:p>
          <a:p>
            <a:pPr marL="0" indent="0"/>
            <a:r>
              <a:rPr lang="en-US" sz="2000" dirty="0"/>
              <a:t>LOAD CSV WITH HEADERS FROM "file:///A02_ALL_LV.csv" AS row</a:t>
            </a:r>
          </a:p>
          <a:p>
            <a:pPr marL="0" indent="0"/>
            <a:r>
              <a:rPr lang="en-US" sz="2000" dirty="0"/>
              <a:t>MERGE (</a:t>
            </a:r>
            <a:r>
              <a:rPr lang="en-US" sz="2000" dirty="0" err="1"/>
              <a:t>u:Lawmaker</a:t>
            </a:r>
            <a:r>
              <a:rPr lang="en-US" sz="2000" dirty="0"/>
              <a:t> {Name: </a:t>
            </a:r>
            <a:r>
              <a:rPr lang="en-US" sz="2000" dirty="0" err="1"/>
              <a:t>row.Name</a:t>
            </a:r>
            <a:r>
              <a:rPr lang="en-US" sz="2000" dirty="0"/>
              <a:t>})</a:t>
            </a:r>
          </a:p>
          <a:p>
            <a:pPr marL="0" indent="0"/>
            <a:r>
              <a:rPr lang="en-US" sz="2000" dirty="0"/>
              <a:t>MERGE (</a:t>
            </a:r>
            <a:r>
              <a:rPr lang="en-US" sz="2000" dirty="0" err="1"/>
              <a:t>d:Donater</a:t>
            </a:r>
            <a:r>
              <a:rPr lang="en-US" sz="2000" dirty="0"/>
              <a:t> {</a:t>
            </a:r>
            <a:r>
              <a:rPr lang="en-US" sz="2000" dirty="0" err="1"/>
              <a:t>DonaterFrom</a:t>
            </a:r>
            <a:r>
              <a:rPr lang="en-US" sz="2000" dirty="0"/>
              <a:t>: </a:t>
            </a:r>
            <a:r>
              <a:rPr lang="en-US" sz="2000" dirty="0" err="1"/>
              <a:t>row.Donater</a:t>
            </a:r>
            <a:r>
              <a:rPr lang="en-US" sz="2000" dirty="0"/>
              <a:t>})</a:t>
            </a:r>
          </a:p>
          <a:p>
            <a:pPr marL="0" indent="0"/>
            <a:r>
              <a:rPr lang="en-US" sz="2000" dirty="0"/>
              <a:t>MERGE (d)-[:Donate{</a:t>
            </a:r>
            <a:r>
              <a:rPr lang="en-US" sz="2000" dirty="0" err="1"/>
              <a:t>Amount:row.Amount</a:t>
            </a:r>
            <a:r>
              <a:rPr lang="en-US" sz="2000" dirty="0"/>
              <a:t>}]-&gt;(u)</a:t>
            </a:r>
          </a:p>
          <a:p>
            <a:pPr marL="0" indent="0"/>
            <a:endParaRPr lang="en-US" sz="2000" dirty="0"/>
          </a:p>
          <a:p>
            <a:pPr marL="0" indent="0"/>
            <a:r>
              <a:rPr lang="en-US" sz="2000" dirty="0">
                <a:solidFill>
                  <a:srgbClr val="FF0000"/>
                </a:solidFill>
              </a:rPr>
              <a:t>//update data of each lawmaker </a:t>
            </a:r>
          </a:p>
          <a:p>
            <a:pPr marL="0" indent="0"/>
            <a:r>
              <a:rPr lang="en-US" sz="2000" dirty="0"/>
              <a:t>USING PERIODIC COMMIT 1000</a:t>
            </a:r>
          </a:p>
          <a:p>
            <a:pPr marL="0" indent="0"/>
            <a:r>
              <a:rPr lang="en-US" sz="2000" dirty="0"/>
              <a:t>LOAD CSV WITH HEADERS FROM "file:///</a:t>
            </a:r>
            <a:r>
              <a:rPr lang="en-US" sz="2000" dirty="0" err="1"/>
              <a:t>user.csv</a:t>
            </a:r>
            <a:r>
              <a:rPr lang="en-US" sz="2000" dirty="0"/>
              <a:t>" AS row</a:t>
            </a:r>
          </a:p>
          <a:p>
            <a:pPr marL="0" indent="0"/>
            <a:r>
              <a:rPr lang="en-US" sz="2000" dirty="0"/>
              <a:t>MATCH (</a:t>
            </a:r>
            <a:r>
              <a:rPr lang="en-US" sz="2000" dirty="0" err="1"/>
              <a:t>u:Lawmaker</a:t>
            </a:r>
            <a:r>
              <a:rPr lang="en-US" sz="2000" dirty="0"/>
              <a:t>) where </a:t>
            </a:r>
            <a:r>
              <a:rPr lang="en-US" sz="2000" dirty="0" err="1"/>
              <a:t>u.Name</a:t>
            </a:r>
            <a:r>
              <a:rPr lang="en-US" sz="2000" dirty="0"/>
              <a:t> = </a:t>
            </a:r>
            <a:r>
              <a:rPr lang="en-US" sz="2000" dirty="0" err="1"/>
              <a:t>row.Name</a:t>
            </a:r>
            <a:r>
              <a:rPr lang="en-US" sz="2000" dirty="0"/>
              <a:t> set </a:t>
            </a:r>
            <a:r>
              <a:rPr lang="en-US" sz="2000" dirty="0" err="1"/>
              <a:t>u.Party</a:t>
            </a:r>
            <a:r>
              <a:rPr lang="en-US" sz="2000" dirty="0"/>
              <a:t> = </a:t>
            </a:r>
            <a:r>
              <a:rPr lang="en-US" sz="2000" dirty="0" err="1"/>
              <a:t>row.Party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6303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057A-471D-694C-BAB7-2DE967EC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72" y="2870634"/>
            <a:ext cx="5932223" cy="711081"/>
          </a:xfrm>
        </p:spPr>
        <p:txBody>
          <a:bodyPr/>
          <a:lstStyle/>
          <a:p>
            <a:r>
              <a:rPr lang="zh-CN" altLang="en-US" sz="6600" dirty="0">
                <a:solidFill>
                  <a:schemeClr val="bg1">
                    <a:lumMod val="75000"/>
                  </a:schemeClr>
                </a:solidFill>
              </a:rPr>
              <a:t>實務</a:t>
            </a:r>
            <a:r>
              <a:rPr lang="zh-CN" altLang="en-US" sz="6600" b="1" dirty="0"/>
              <a:t>演練</a:t>
            </a:r>
            <a:endParaRPr lang="en-US" sz="6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D7C1F-7EAB-524F-89EB-94B7F381E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59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0E12C-5200-9D4C-A1CA-825E8ED37F81}"/>
              </a:ext>
            </a:extLst>
          </p:cNvPr>
          <p:cNvSpPr txBox="1"/>
          <p:nvPr/>
        </p:nvSpPr>
        <p:spPr>
          <a:xfrm>
            <a:off x="4322735" y="3891063"/>
            <a:ext cx="3724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 err="1">
                <a:solidFill>
                  <a:schemeClr val="bg1"/>
                </a:solidFill>
              </a:rPr>
              <a:t>Gephi</a:t>
            </a:r>
            <a:r>
              <a:rPr lang="zh-TW" altLang="en-US" sz="5400" b="1" dirty="0">
                <a:solidFill>
                  <a:schemeClr val="bg1"/>
                </a:solidFill>
              </a:rPr>
              <a:t> 教學</a:t>
            </a:r>
            <a:endParaRPr lang="en-US" sz="54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70C5C2-9544-F740-AC16-E8D3F05BA699}"/>
              </a:ext>
            </a:extLst>
          </p:cNvPr>
          <p:cNvCxnSpPr/>
          <p:nvPr/>
        </p:nvCxnSpPr>
        <p:spPr>
          <a:xfrm>
            <a:off x="3704229" y="3803515"/>
            <a:ext cx="49611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319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必須考慮的四個面向：</a:t>
            </a:r>
            <a:endParaRPr lang="en-US" altLang="zh-TW" sz="3200" b="1" dirty="0"/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>
                <a:solidFill>
                  <a:schemeClr val="bg1">
                    <a:lumMod val="65000"/>
                  </a:schemeClr>
                </a:solidFill>
              </a:rPr>
              <a:t>深度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b="1" dirty="0"/>
              <a:t>處理速度</a:t>
            </a:r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不同任務，不同工具，有不同的處理速度</a:t>
            </a:r>
            <a:endParaRPr lang="en-US" altLang="zh-TW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6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1894773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5173">
            <a:extLst>
              <a:ext uri="{FF2B5EF4-FFF2-40B4-BE49-F238E27FC236}">
                <a16:creationId xmlns:a16="http://schemas.microsoft.com/office/drawing/2014/main" id="{EEBB70EA-1DAF-7042-8E14-E08E9319F6DE}"/>
              </a:ext>
            </a:extLst>
          </p:cNvPr>
          <p:cNvGrpSpPr/>
          <p:nvPr/>
        </p:nvGrpSpPr>
        <p:grpSpPr>
          <a:xfrm>
            <a:off x="2855784" y="458920"/>
            <a:ext cx="5994800" cy="5972111"/>
            <a:chOff x="3372505" y="941284"/>
            <a:chExt cx="5381612" cy="4935629"/>
          </a:xfrm>
        </p:grpSpPr>
        <p:sp>
          <p:nvSpPr>
            <p:cNvPr id="3" name="Shape 5174">
              <a:extLst>
                <a:ext uri="{FF2B5EF4-FFF2-40B4-BE49-F238E27FC236}">
                  <a16:creationId xmlns:a16="http://schemas.microsoft.com/office/drawing/2014/main" id="{8A5AE5A1-827B-E742-8A09-33D671040CA1}"/>
                </a:ext>
              </a:extLst>
            </p:cNvPr>
            <p:cNvSpPr/>
            <p:nvPr/>
          </p:nvSpPr>
          <p:spPr>
            <a:xfrm>
              <a:off x="4808268" y="1186148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Shape 5175">
              <a:extLst>
                <a:ext uri="{FF2B5EF4-FFF2-40B4-BE49-F238E27FC236}">
                  <a16:creationId xmlns:a16="http://schemas.microsoft.com/office/drawing/2014/main" id="{16138BC0-96BE-DC4A-A0A2-AC732F1174BE}"/>
                </a:ext>
              </a:extLst>
            </p:cNvPr>
            <p:cNvSpPr/>
            <p:nvPr/>
          </p:nvSpPr>
          <p:spPr>
            <a:xfrm>
              <a:off x="4519161" y="941284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Shape 5176">
              <a:extLst>
                <a:ext uri="{FF2B5EF4-FFF2-40B4-BE49-F238E27FC236}">
                  <a16:creationId xmlns:a16="http://schemas.microsoft.com/office/drawing/2014/main" id="{0EC327B7-2815-5142-83F1-B1E4239A2981}"/>
                </a:ext>
              </a:extLst>
            </p:cNvPr>
            <p:cNvSpPr/>
            <p:nvPr/>
          </p:nvSpPr>
          <p:spPr>
            <a:xfrm>
              <a:off x="4945820" y="1033311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Shape 5177">
              <a:extLst>
                <a:ext uri="{FF2B5EF4-FFF2-40B4-BE49-F238E27FC236}">
                  <a16:creationId xmlns:a16="http://schemas.microsoft.com/office/drawing/2014/main" id="{8F074D62-948E-744B-A4A9-A107F9FFBBBD}"/>
                </a:ext>
              </a:extLst>
            </p:cNvPr>
            <p:cNvSpPr/>
            <p:nvPr/>
          </p:nvSpPr>
          <p:spPr>
            <a:xfrm>
              <a:off x="4731849" y="1384834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5178">
              <a:extLst>
                <a:ext uri="{FF2B5EF4-FFF2-40B4-BE49-F238E27FC236}">
                  <a16:creationId xmlns:a16="http://schemas.microsoft.com/office/drawing/2014/main" id="{F706FA16-DA5F-BE46-B5E8-249E01EF511F}"/>
                </a:ext>
              </a:extLst>
            </p:cNvPr>
            <p:cNvSpPr/>
            <p:nvPr/>
          </p:nvSpPr>
          <p:spPr>
            <a:xfrm>
              <a:off x="4624864" y="1323700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5179">
              <a:extLst>
                <a:ext uri="{FF2B5EF4-FFF2-40B4-BE49-F238E27FC236}">
                  <a16:creationId xmlns:a16="http://schemas.microsoft.com/office/drawing/2014/main" id="{E721A311-6EFA-5342-92E9-8B4B07A7A08D}"/>
                </a:ext>
              </a:extLst>
            </p:cNvPr>
            <p:cNvSpPr/>
            <p:nvPr/>
          </p:nvSpPr>
          <p:spPr>
            <a:xfrm>
              <a:off x="4487312" y="1247282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5180">
              <a:extLst>
                <a:ext uri="{FF2B5EF4-FFF2-40B4-BE49-F238E27FC236}">
                  <a16:creationId xmlns:a16="http://schemas.microsoft.com/office/drawing/2014/main" id="{EE201CDB-AA74-9243-B43D-809E60F5B540}"/>
                </a:ext>
              </a:extLst>
            </p:cNvPr>
            <p:cNvSpPr/>
            <p:nvPr/>
          </p:nvSpPr>
          <p:spPr>
            <a:xfrm>
              <a:off x="4945821" y="1277850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5181">
              <a:extLst>
                <a:ext uri="{FF2B5EF4-FFF2-40B4-BE49-F238E27FC236}">
                  <a16:creationId xmlns:a16="http://schemas.microsoft.com/office/drawing/2014/main" id="{0C548FA5-F1A3-B74F-9D65-0230E0E537FD}"/>
                </a:ext>
              </a:extLst>
            </p:cNvPr>
            <p:cNvSpPr/>
            <p:nvPr/>
          </p:nvSpPr>
          <p:spPr>
            <a:xfrm>
              <a:off x="4999206" y="1411313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5182">
              <a:extLst>
                <a:ext uri="{FF2B5EF4-FFF2-40B4-BE49-F238E27FC236}">
                  <a16:creationId xmlns:a16="http://schemas.microsoft.com/office/drawing/2014/main" id="{06721BF2-A0A3-6B4F-9C62-B3907063671E}"/>
                </a:ext>
              </a:extLst>
            </p:cNvPr>
            <p:cNvSpPr/>
            <p:nvPr/>
          </p:nvSpPr>
          <p:spPr>
            <a:xfrm>
              <a:off x="4929188" y="1002295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5183">
              <a:extLst>
                <a:ext uri="{FF2B5EF4-FFF2-40B4-BE49-F238E27FC236}">
                  <a16:creationId xmlns:a16="http://schemas.microsoft.com/office/drawing/2014/main" id="{F560C2CA-7C87-1D45-BEB4-BDE58F96E88C}"/>
                </a:ext>
              </a:extLst>
            </p:cNvPr>
            <p:cNvSpPr/>
            <p:nvPr/>
          </p:nvSpPr>
          <p:spPr>
            <a:xfrm>
              <a:off x="4316045" y="1211320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5184">
              <a:extLst>
                <a:ext uri="{FF2B5EF4-FFF2-40B4-BE49-F238E27FC236}">
                  <a16:creationId xmlns:a16="http://schemas.microsoft.com/office/drawing/2014/main" id="{1A010FCA-55FD-5943-993A-74371BD3E0F3}"/>
                </a:ext>
              </a:extLst>
            </p:cNvPr>
            <p:cNvSpPr/>
            <p:nvPr/>
          </p:nvSpPr>
          <p:spPr>
            <a:xfrm>
              <a:off x="4329980" y="1058035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5185">
              <a:extLst>
                <a:ext uri="{FF2B5EF4-FFF2-40B4-BE49-F238E27FC236}">
                  <a16:creationId xmlns:a16="http://schemas.microsoft.com/office/drawing/2014/main" id="{3149DBE9-0C4B-024A-9478-A25EF0DE7EDD}"/>
                </a:ext>
              </a:extLst>
            </p:cNvPr>
            <p:cNvSpPr/>
            <p:nvPr/>
          </p:nvSpPr>
          <p:spPr>
            <a:xfrm>
              <a:off x="5054604" y="1127710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5186">
              <a:extLst>
                <a:ext uri="{FF2B5EF4-FFF2-40B4-BE49-F238E27FC236}">
                  <a16:creationId xmlns:a16="http://schemas.microsoft.com/office/drawing/2014/main" id="{B083656A-F2F9-BD4D-B229-3FFEA1085365}"/>
                </a:ext>
              </a:extLst>
            </p:cNvPr>
            <p:cNvSpPr/>
            <p:nvPr/>
          </p:nvSpPr>
          <p:spPr>
            <a:xfrm>
              <a:off x="5964879" y="3053448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5187">
              <a:extLst>
                <a:ext uri="{FF2B5EF4-FFF2-40B4-BE49-F238E27FC236}">
                  <a16:creationId xmlns:a16="http://schemas.microsoft.com/office/drawing/2014/main" id="{B4C46F68-B5F9-A84A-84A4-DBD85EF006F7}"/>
                </a:ext>
              </a:extLst>
            </p:cNvPr>
            <p:cNvSpPr/>
            <p:nvPr/>
          </p:nvSpPr>
          <p:spPr>
            <a:xfrm>
              <a:off x="5675772" y="2808584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5188">
              <a:extLst>
                <a:ext uri="{FF2B5EF4-FFF2-40B4-BE49-F238E27FC236}">
                  <a16:creationId xmlns:a16="http://schemas.microsoft.com/office/drawing/2014/main" id="{69D9B78C-A014-F347-B014-E60DCCC71363}"/>
                </a:ext>
              </a:extLst>
            </p:cNvPr>
            <p:cNvSpPr/>
            <p:nvPr/>
          </p:nvSpPr>
          <p:spPr>
            <a:xfrm>
              <a:off x="6102431" y="2900611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5189">
              <a:extLst>
                <a:ext uri="{FF2B5EF4-FFF2-40B4-BE49-F238E27FC236}">
                  <a16:creationId xmlns:a16="http://schemas.microsoft.com/office/drawing/2014/main" id="{B6B99E0A-F28A-684E-8366-D62C50FD9CAD}"/>
                </a:ext>
              </a:extLst>
            </p:cNvPr>
            <p:cNvSpPr/>
            <p:nvPr/>
          </p:nvSpPr>
          <p:spPr>
            <a:xfrm>
              <a:off x="5888461" y="3252134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5190">
              <a:extLst>
                <a:ext uri="{FF2B5EF4-FFF2-40B4-BE49-F238E27FC236}">
                  <a16:creationId xmlns:a16="http://schemas.microsoft.com/office/drawing/2014/main" id="{42BDA17D-1122-2F46-AD02-883136F0C8FE}"/>
                </a:ext>
              </a:extLst>
            </p:cNvPr>
            <p:cNvSpPr/>
            <p:nvPr/>
          </p:nvSpPr>
          <p:spPr>
            <a:xfrm>
              <a:off x="5781475" y="3191001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5191">
              <a:extLst>
                <a:ext uri="{FF2B5EF4-FFF2-40B4-BE49-F238E27FC236}">
                  <a16:creationId xmlns:a16="http://schemas.microsoft.com/office/drawing/2014/main" id="{3C8B4774-BF7D-8F4A-97B1-90586E9F80F5}"/>
                </a:ext>
              </a:extLst>
            </p:cNvPr>
            <p:cNvSpPr/>
            <p:nvPr/>
          </p:nvSpPr>
          <p:spPr>
            <a:xfrm>
              <a:off x="5643923" y="3114582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5192">
              <a:extLst>
                <a:ext uri="{FF2B5EF4-FFF2-40B4-BE49-F238E27FC236}">
                  <a16:creationId xmlns:a16="http://schemas.microsoft.com/office/drawing/2014/main" id="{01EC90A7-D3B1-304E-A432-F7DD60EB415D}"/>
                </a:ext>
              </a:extLst>
            </p:cNvPr>
            <p:cNvSpPr/>
            <p:nvPr/>
          </p:nvSpPr>
          <p:spPr>
            <a:xfrm>
              <a:off x="6102433" y="3145150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5193">
              <a:extLst>
                <a:ext uri="{FF2B5EF4-FFF2-40B4-BE49-F238E27FC236}">
                  <a16:creationId xmlns:a16="http://schemas.microsoft.com/office/drawing/2014/main" id="{9C3C2151-0E0A-6745-9E50-71D09943EB3C}"/>
                </a:ext>
              </a:extLst>
            </p:cNvPr>
            <p:cNvSpPr/>
            <p:nvPr/>
          </p:nvSpPr>
          <p:spPr>
            <a:xfrm>
              <a:off x="6071865" y="3022880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5194">
              <a:extLst>
                <a:ext uri="{FF2B5EF4-FFF2-40B4-BE49-F238E27FC236}">
                  <a16:creationId xmlns:a16="http://schemas.microsoft.com/office/drawing/2014/main" id="{38B23101-88F2-6344-A2B8-D1091281073E}"/>
                </a:ext>
              </a:extLst>
            </p:cNvPr>
            <p:cNvSpPr/>
            <p:nvPr/>
          </p:nvSpPr>
          <p:spPr>
            <a:xfrm>
              <a:off x="6155817" y="3278613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5195">
              <a:extLst>
                <a:ext uri="{FF2B5EF4-FFF2-40B4-BE49-F238E27FC236}">
                  <a16:creationId xmlns:a16="http://schemas.microsoft.com/office/drawing/2014/main" id="{82EE7A02-A36E-7C4A-861A-5BCCA0803974}"/>
                </a:ext>
              </a:extLst>
            </p:cNvPr>
            <p:cNvSpPr/>
            <p:nvPr/>
          </p:nvSpPr>
          <p:spPr>
            <a:xfrm>
              <a:off x="5472656" y="3078620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5196">
              <a:extLst>
                <a:ext uri="{FF2B5EF4-FFF2-40B4-BE49-F238E27FC236}">
                  <a16:creationId xmlns:a16="http://schemas.microsoft.com/office/drawing/2014/main" id="{85693D69-051B-CB4A-B8AA-FCB7C602D225}"/>
                </a:ext>
              </a:extLst>
            </p:cNvPr>
            <p:cNvSpPr/>
            <p:nvPr/>
          </p:nvSpPr>
          <p:spPr>
            <a:xfrm>
              <a:off x="5486591" y="2925335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5197">
              <a:extLst>
                <a:ext uri="{FF2B5EF4-FFF2-40B4-BE49-F238E27FC236}">
                  <a16:creationId xmlns:a16="http://schemas.microsoft.com/office/drawing/2014/main" id="{0C108CE1-283B-4D40-A6A2-2EB5D65FFDDA}"/>
                </a:ext>
              </a:extLst>
            </p:cNvPr>
            <p:cNvSpPr/>
            <p:nvPr/>
          </p:nvSpPr>
          <p:spPr>
            <a:xfrm>
              <a:off x="3693461" y="3053448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5198">
              <a:extLst>
                <a:ext uri="{FF2B5EF4-FFF2-40B4-BE49-F238E27FC236}">
                  <a16:creationId xmlns:a16="http://schemas.microsoft.com/office/drawing/2014/main" id="{F8439A6D-62DB-7440-85E3-AFAAD426F41F}"/>
                </a:ext>
              </a:extLst>
            </p:cNvPr>
            <p:cNvSpPr/>
            <p:nvPr/>
          </p:nvSpPr>
          <p:spPr>
            <a:xfrm>
              <a:off x="3404354" y="2808584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5199">
              <a:extLst>
                <a:ext uri="{FF2B5EF4-FFF2-40B4-BE49-F238E27FC236}">
                  <a16:creationId xmlns:a16="http://schemas.microsoft.com/office/drawing/2014/main" id="{D3C2B3F1-66EE-F941-A20F-3FD6FE2A5E87}"/>
                </a:ext>
              </a:extLst>
            </p:cNvPr>
            <p:cNvSpPr/>
            <p:nvPr/>
          </p:nvSpPr>
          <p:spPr>
            <a:xfrm>
              <a:off x="3831013" y="2900611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5200">
              <a:extLst>
                <a:ext uri="{FF2B5EF4-FFF2-40B4-BE49-F238E27FC236}">
                  <a16:creationId xmlns:a16="http://schemas.microsoft.com/office/drawing/2014/main" id="{FA7CCF14-6842-3645-8CBE-627BF20488E0}"/>
                </a:ext>
              </a:extLst>
            </p:cNvPr>
            <p:cNvSpPr/>
            <p:nvPr/>
          </p:nvSpPr>
          <p:spPr>
            <a:xfrm>
              <a:off x="3617043" y="3252134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5201">
              <a:extLst>
                <a:ext uri="{FF2B5EF4-FFF2-40B4-BE49-F238E27FC236}">
                  <a16:creationId xmlns:a16="http://schemas.microsoft.com/office/drawing/2014/main" id="{473F67A1-0193-AB44-A8FB-211BAFCC4DB2}"/>
                </a:ext>
              </a:extLst>
            </p:cNvPr>
            <p:cNvSpPr/>
            <p:nvPr/>
          </p:nvSpPr>
          <p:spPr>
            <a:xfrm>
              <a:off x="3510057" y="3191001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5202">
              <a:extLst>
                <a:ext uri="{FF2B5EF4-FFF2-40B4-BE49-F238E27FC236}">
                  <a16:creationId xmlns:a16="http://schemas.microsoft.com/office/drawing/2014/main" id="{0A75A642-BFBB-C445-A9E5-ECEB9673E190}"/>
                </a:ext>
              </a:extLst>
            </p:cNvPr>
            <p:cNvSpPr/>
            <p:nvPr/>
          </p:nvSpPr>
          <p:spPr>
            <a:xfrm>
              <a:off x="3372505" y="3114582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5203">
              <a:extLst>
                <a:ext uri="{FF2B5EF4-FFF2-40B4-BE49-F238E27FC236}">
                  <a16:creationId xmlns:a16="http://schemas.microsoft.com/office/drawing/2014/main" id="{FC954A9B-AD38-7D44-ACC5-A33629961A06}"/>
                </a:ext>
              </a:extLst>
            </p:cNvPr>
            <p:cNvSpPr/>
            <p:nvPr/>
          </p:nvSpPr>
          <p:spPr>
            <a:xfrm>
              <a:off x="3800447" y="3022880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5204">
              <a:extLst>
                <a:ext uri="{FF2B5EF4-FFF2-40B4-BE49-F238E27FC236}">
                  <a16:creationId xmlns:a16="http://schemas.microsoft.com/office/drawing/2014/main" id="{CE40B0D1-8493-8349-9174-A587FD69FFFC}"/>
                </a:ext>
              </a:extLst>
            </p:cNvPr>
            <p:cNvSpPr/>
            <p:nvPr/>
          </p:nvSpPr>
          <p:spPr>
            <a:xfrm>
              <a:off x="3884399" y="3278613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5205">
              <a:extLst>
                <a:ext uri="{FF2B5EF4-FFF2-40B4-BE49-F238E27FC236}">
                  <a16:creationId xmlns:a16="http://schemas.microsoft.com/office/drawing/2014/main" id="{4B28C927-061C-F945-8538-7D46300E6074}"/>
                </a:ext>
              </a:extLst>
            </p:cNvPr>
            <p:cNvSpPr/>
            <p:nvPr/>
          </p:nvSpPr>
          <p:spPr>
            <a:xfrm>
              <a:off x="3814382" y="2869595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5206">
              <a:extLst>
                <a:ext uri="{FF2B5EF4-FFF2-40B4-BE49-F238E27FC236}">
                  <a16:creationId xmlns:a16="http://schemas.microsoft.com/office/drawing/2014/main" id="{53396CD1-FB1C-9A40-85CE-9B716F6EB702}"/>
                </a:ext>
              </a:extLst>
            </p:cNvPr>
            <p:cNvSpPr/>
            <p:nvPr/>
          </p:nvSpPr>
          <p:spPr>
            <a:xfrm>
              <a:off x="3939797" y="2995010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5207">
              <a:extLst>
                <a:ext uri="{FF2B5EF4-FFF2-40B4-BE49-F238E27FC236}">
                  <a16:creationId xmlns:a16="http://schemas.microsoft.com/office/drawing/2014/main" id="{6E90CE9B-BE95-4444-A3AD-9CD011B26E35}"/>
                </a:ext>
              </a:extLst>
            </p:cNvPr>
            <p:cNvSpPr/>
            <p:nvPr/>
          </p:nvSpPr>
          <p:spPr>
            <a:xfrm>
              <a:off x="3953732" y="2841725"/>
              <a:ext cx="2598300" cy="25983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pPr algn="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5208">
              <a:extLst>
                <a:ext uri="{FF2B5EF4-FFF2-40B4-BE49-F238E27FC236}">
                  <a16:creationId xmlns:a16="http://schemas.microsoft.com/office/drawing/2014/main" id="{D8A61AD1-93C6-9B4E-A7FA-178E92E1BC17}"/>
                </a:ext>
              </a:extLst>
            </p:cNvPr>
            <p:cNvSpPr/>
            <p:nvPr/>
          </p:nvSpPr>
          <p:spPr>
            <a:xfrm>
              <a:off x="5303212" y="1692926"/>
              <a:ext cx="1584600" cy="15846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431800" dist="152400" dir="8100000" algn="tr" rotWithShape="0">
                <a:srgbClr val="000000">
                  <a:alpha val="4392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3000">
                  <a:solidFill>
                    <a:srgbClr val="FFFFFF"/>
                  </a:solidFill>
                </a:rPr>
                <a:t>社群</a:t>
              </a:r>
              <a:endParaRPr sz="3000">
                <a:solidFill>
                  <a:srgbClr val="FFFFFF"/>
                </a:solidFill>
              </a:endParaRPr>
            </a:p>
            <a:p>
              <a:pPr algn="ctr"/>
              <a:r>
                <a:rPr lang="en" sz="3000">
                  <a:solidFill>
                    <a:srgbClr val="FFFFFF"/>
                  </a:solidFill>
                </a:rPr>
                <a:t>媒體</a:t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38" name="Shape 5209">
              <a:extLst>
                <a:ext uri="{FF2B5EF4-FFF2-40B4-BE49-F238E27FC236}">
                  <a16:creationId xmlns:a16="http://schemas.microsoft.com/office/drawing/2014/main" id="{D3E47840-AF0F-C94A-902C-4DE1134243FE}"/>
                </a:ext>
              </a:extLst>
            </p:cNvPr>
            <p:cNvSpPr/>
            <p:nvPr/>
          </p:nvSpPr>
          <p:spPr>
            <a:xfrm>
              <a:off x="4200084" y="3526961"/>
              <a:ext cx="1584600" cy="1584600"/>
            </a:xfrm>
            <a:prstGeom prst="ellipse">
              <a:avLst/>
            </a:prstGeom>
            <a:gradFill>
              <a:gsLst>
                <a:gs pos="0">
                  <a:srgbClr val="A2E313"/>
                </a:gs>
                <a:gs pos="1000">
                  <a:srgbClr val="A2E313"/>
                </a:gs>
                <a:gs pos="100000">
                  <a:srgbClr val="7BAB0F"/>
                </a:gs>
              </a:gsLst>
              <a:lin ang="5400012" scaled="0"/>
            </a:gradFill>
            <a:ln>
              <a:noFill/>
            </a:ln>
            <a:effectLst>
              <a:outerShdw blurRad="431800" dist="152400" dir="8100000" algn="tr" rotWithShape="0">
                <a:srgbClr val="000000">
                  <a:alpha val="4392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3000">
                  <a:solidFill>
                    <a:srgbClr val="FFFFFF"/>
                  </a:solidFill>
                </a:rPr>
                <a:t>社群</a:t>
              </a:r>
              <a:endParaRPr sz="3000">
                <a:solidFill>
                  <a:srgbClr val="FFFFFF"/>
                </a:solidFill>
              </a:endParaRPr>
            </a:p>
            <a:p>
              <a:pPr algn="ctr"/>
              <a:r>
                <a:rPr lang="en" sz="3000">
                  <a:solidFill>
                    <a:srgbClr val="FFFFFF"/>
                  </a:solidFill>
                </a:rPr>
                <a:t>網路</a:t>
              </a:r>
              <a:endParaRPr sz="3000">
                <a:solidFill>
                  <a:schemeClr val="lt1"/>
                </a:solidFill>
              </a:endParaRPr>
            </a:p>
          </p:txBody>
        </p:sp>
        <p:sp>
          <p:nvSpPr>
            <p:cNvPr id="39" name="Shape 5210">
              <a:extLst>
                <a:ext uri="{FF2B5EF4-FFF2-40B4-BE49-F238E27FC236}">
                  <a16:creationId xmlns:a16="http://schemas.microsoft.com/office/drawing/2014/main" id="{943BC014-FF9E-1F4D-B68C-91EA9CA99A6F}"/>
                </a:ext>
              </a:extLst>
            </p:cNvPr>
            <p:cNvSpPr/>
            <p:nvPr/>
          </p:nvSpPr>
          <p:spPr>
            <a:xfrm>
              <a:off x="6406336" y="3526961"/>
              <a:ext cx="1584600" cy="1584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31800" dist="152400" dir="8100000" algn="tr" rotWithShape="0">
                <a:srgbClr val="000000">
                  <a:alpha val="4392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3000" dirty="0" err="1">
                  <a:solidFill>
                    <a:srgbClr val="FFFFFF"/>
                  </a:solidFill>
                </a:rPr>
                <a:t>社群</a:t>
              </a:r>
              <a:endParaRPr sz="3000" dirty="0">
                <a:solidFill>
                  <a:srgbClr val="FFFFFF"/>
                </a:solidFill>
              </a:endParaRPr>
            </a:p>
            <a:p>
              <a:pPr algn="ctr"/>
              <a:r>
                <a:rPr lang="en" sz="3000" dirty="0" err="1">
                  <a:solidFill>
                    <a:srgbClr val="FFFFFF"/>
                  </a:solidFill>
                </a:rPr>
                <a:t>資料</a:t>
              </a:r>
              <a:endParaRPr sz="3000" dirty="0">
                <a:solidFill>
                  <a:schemeClr val="lt1"/>
                </a:solidFill>
              </a:endParaRPr>
            </a:p>
          </p:txBody>
        </p:sp>
      </p:grpSp>
      <p:sp>
        <p:nvSpPr>
          <p:cNvPr id="40" name="Shape 5211">
            <a:extLst>
              <a:ext uri="{FF2B5EF4-FFF2-40B4-BE49-F238E27FC236}">
                <a16:creationId xmlns:a16="http://schemas.microsoft.com/office/drawing/2014/main" id="{8A1ED9A9-B610-0343-846A-46451B1679E9}"/>
              </a:ext>
            </a:extLst>
          </p:cNvPr>
          <p:cNvSpPr txBox="1">
            <a:spLocks/>
          </p:cNvSpPr>
          <p:nvPr/>
        </p:nvSpPr>
        <p:spPr>
          <a:xfrm>
            <a:off x="428935" y="294369"/>
            <a:ext cx="8229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6" tIns="60925" rIns="121876" bIns="609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</a:pPr>
            <a:r>
              <a:rPr lang="zh-TW" altLang="en-US" sz="3600" kern="0" dirty="0">
                <a:solidFill>
                  <a:schemeClr val="bg1"/>
                </a:solidFill>
              </a:rPr>
              <a:t>小結</a:t>
            </a:r>
          </a:p>
        </p:txBody>
      </p:sp>
      <p:grpSp>
        <p:nvGrpSpPr>
          <p:cNvPr id="41" name="Shape 5212">
            <a:extLst>
              <a:ext uri="{FF2B5EF4-FFF2-40B4-BE49-F238E27FC236}">
                <a16:creationId xmlns:a16="http://schemas.microsoft.com/office/drawing/2014/main" id="{6FC11769-5CEF-D545-B431-26336AAA6150}"/>
              </a:ext>
            </a:extLst>
          </p:cNvPr>
          <p:cNvGrpSpPr/>
          <p:nvPr/>
        </p:nvGrpSpPr>
        <p:grpSpPr>
          <a:xfrm>
            <a:off x="7634079" y="569375"/>
            <a:ext cx="2065151" cy="1518000"/>
            <a:chOff x="8640509" y="1147120"/>
            <a:chExt cx="2752800" cy="1518000"/>
          </a:xfrm>
        </p:grpSpPr>
        <p:cxnSp>
          <p:nvCxnSpPr>
            <p:cNvPr id="42" name="Shape 5213">
              <a:extLst>
                <a:ext uri="{FF2B5EF4-FFF2-40B4-BE49-F238E27FC236}">
                  <a16:creationId xmlns:a16="http://schemas.microsoft.com/office/drawing/2014/main" id="{E4AB89A0-997A-A24C-91F6-13AD3EEA4758}"/>
                </a:ext>
              </a:extLst>
            </p:cNvPr>
            <p:cNvCxnSpPr/>
            <p:nvPr/>
          </p:nvCxnSpPr>
          <p:spPr>
            <a:xfrm>
              <a:off x="8640509" y="1147120"/>
              <a:ext cx="0" cy="1518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Shape 5214">
              <a:extLst>
                <a:ext uri="{FF2B5EF4-FFF2-40B4-BE49-F238E27FC236}">
                  <a16:creationId xmlns:a16="http://schemas.microsoft.com/office/drawing/2014/main" id="{4DDCA1C8-FE4A-664D-BE6F-A4F32BBE88BD}"/>
                </a:ext>
              </a:extLst>
            </p:cNvPr>
            <p:cNvCxnSpPr/>
            <p:nvPr/>
          </p:nvCxnSpPr>
          <p:spPr>
            <a:xfrm>
              <a:off x="8640509" y="1147120"/>
              <a:ext cx="27528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4" name="Shape 5215">
            <a:extLst>
              <a:ext uri="{FF2B5EF4-FFF2-40B4-BE49-F238E27FC236}">
                <a16:creationId xmlns:a16="http://schemas.microsoft.com/office/drawing/2014/main" id="{2C0646D5-73C9-CF41-9EE0-045D2A51159F}"/>
              </a:ext>
            </a:extLst>
          </p:cNvPr>
          <p:cNvSpPr txBox="1"/>
          <p:nvPr/>
        </p:nvSpPr>
        <p:spPr>
          <a:xfrm>
            <a:off x="7830756" y="1234941"/>
            <a:ext cx="2229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" sz="1800" dirty="0" err="1">
                <a:solidFill>
                  <a:srgbClr val="FFFFFF"/>
                </a:solidFill>
              </a:rPr>
              <a:t>專注在</a:t>
            </a:r>
            <a:r>
              <a:rPr lang="en" sz="24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平台</a:t>
            </a:r>
            <a:r>
              <a:rPr lang="en" sz="1800" dirty="0" err="1">
                <a:solidFill>
                  <a:srgbClr val="FFFFFF"/>
                </a:solidFill>
              </a:rPr>
              <a:t>內以及</a:t>
            </a:r>
            <a:endParaRPr sz="1800" dirty="0">
              <a:solidFill>
                <a:srgbClr val="FFFFFF"/>
              </a:solidFill>
            </a:endParaRPr>
          </a:p>
          <a:p>
            <a:r>
              <a:rPr lang="en" sz="1800" dirty="0" err="1">
                <a:solidFill>
                  <a:srgbClr val="FFFFFF"/>
                </a:solidFill>
              </a:rPr>
              <a:t>平台之間的各種資訊流動</a:t>
            </a:r>
            <a:endParaRPr sz="1800" dirty="0">
              <a:solidFill>
                <a:srgbClr val="FFFFFF"/>
              </a:solidFill>
            </a:endParaRPr>
          </a:p>
          <a:p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5" name="Shape 5216">
            <a:extLst>
              <a:ext uri="{FF2B5EF4-FFF2-40B4-BE49-F238E27FC236}">
                <a16:creationId xmlns:a16="http://schemas.microsoft.com/office/drawing/2014/main" id="{7BC7F60C-1C29-4542-95CE-906EA0A500AE}"/>
              </a:ext>
            </a:extLst>
          </p:cNvPr>
          <p:cNvSpPr txBox="1"/>
          <p:nvPr/>
        </p:nvSpPr>
        <p:spPr>
          <a:xfrm>
            <a:off x="7826129" y="753339"/>
            <a:ext cx="181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b" anchorCtr="0">
            <a:noAutofit/>
          </a:bodyPr>
          <a:lstStyle/>
          <a:p>
            <a:r>
              <a:rPr lang="en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Session 1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5217">
            <a:extLst>
              <a:ext uri="{FF2B5EF4-FFF2-40B4-BE49-F238E27FC236}">
                <a16:creationId xmlns:a16="http://schemas.microsoft.com/office/drawing/2014/main" id="{D22AA8F4-E4F0-484D-B4CB-9686DBCFB7CD}"/>
              </a:ext>
            </a:extLst>
          </p:cNvPr>
          <p:cNvSpPr txBox="1"/>
          <p:nvPr/>
        </p:nvSpPr>
        <p:spPr>
          <a:xfrm>
            <a:off x="9045695" y="5385296"/>
            <a:ext cx="2229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r>
              <a:rPr lang="en" sz="1800" dirty="0" err="1">
                <a:solidFill>
                  <a:srgbClr val="FFFFFF"/>
                </a:solidFill>
              </a:rPr>
              <a:t>專注在平台內各項</a:t>
            </a:r>
            <a:endParaRPr sz="1800" dirty="0">
              <a:solidFill>
                <a:srgbClr val="FFFFFF"/>
              </a:solidFill>
            </a:endParaRPr>
          </a:p>
          <a:p>
            <a:pPr>
              <a:buClr>
                <a:schemeClr val="dk1"/>
              </a:buClr>
            </a:pPr>
            <a:r>
              <a:rPr lang="en" sz="2400" b="1" dirty="0" err="1">
                <a:solidFill>
                  <a:srgbClr val="FF9900"/>
                </a:solidFill>
              </a:rPr>
              <a:t>數據</a:t>
            </a:r>
            <a:r>
              <a:rPr lang="en" sz="1800" dirty="0" err="1">
                <a:solidFill>
                  <a:srgbClr val="FFFFFF"/>
                </a:solidFill>
              </a:rPr>
              <a:t>表現以及從中探索各種洞察</a:t>
            </a:r>
            <a:endParaRPr sz="1800" dirty="0">
              <a:solidFill>
                <a:srgbClr val="FFFFFF"/>
              </a:solidFill>
            </a:endParaRPr>
          </a:p>
          <a:p>
            <a:endParaRPr sz="1400" dirty="0">
              <a:solidFill>
                <a:srgbClr val="A5A5A5"/>
              </a:solidFill>
            </a:endParaRPr>
          </a:p>
        </p:txBody>
      </p:sp>
      <p:sp>
        <p:nvSpPr>
          <p:cNvPr id="47" name="Shape 5218">
            <a:extLst>
              <a:ext uri="{FF2B5EF4-FFF2-40B4-BE49-F238E27FC236}">
                <a16:creationId xmlns:a16="http://schemas.microsoft.com/office/drawing/2014/main" id="{08CD388A-AD72-1841-A6EB-59E0BCB552F5}"/>
              </a:ext>
            </a:extLst>
          </p:cNvPr>
          <p:cNvSpPr txBox="1"/>
          <p:nvPr/>
        </p:nvSpPr>
        <p:spPr>
          <a:xfrm>
            <a:off x="9041068" y="4903683"/>
            <a:ext cx="181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b" anchorCtr="0">
            <a:noAutofit/>
          </a:bodyPr>
          <a:lstStyle/>
          <a:p>
            <a:r>
              <a:rPr lang="en"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Session 2</a:t>
            </a:r>
            <a:endParaRPr sz="24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Shape 5219">
            <a:extLst>
              <a:ext uri="{FF2B5EF4-FFF2-40B4-BE49-F238E27FC236}">
                <a16:creationId xmlns:a16="http://schemas.microsoft.com/office/drawing/2014/main" id="{72934BD0-822F-9D43-8EC1-82EC75A397F2}"/>
              </a:ext>
            </a:extLst>
          </p:cNvPr>
          <p:cNvGrpSpPr/>
          <p:nvPr/>
        </p:nvGrpSpPr>
        <p:grpSpPr>
          <a:xfrm>
            <a:off x="8849018" y="4719721"/>
            <a:ext cx="2065151" cy="1518000"/>
            <a:chOff x="8640509" y="1147120"/>
            <a:chExt cx="2752800" cy="1518000"/>
          </a:xfrm>
        </p:grpSpPr>
        <p:cxnSp>
          <p:nvCxnSpPr>
            <p:cNvPr id="49" name="Shape 5220">
              <a:extLst>
                <a:ext uri="{FF2B5EF4-FFF2-40B4-BE49-F238E27FC236}">
                  <a16:creationId xmlns:a16="http://schemas.microsoft.com/office/drawing/2014/main" id="{78085331-9D0B-194A-9090-1850E6E642D7}"/>
                </a:ext>
              </a:extLst>
            </p:cNvPr>
            <p:cNvCxnSpPr/>
            <p:nvPr/>
          </p:nvCxnSpPr>
          <p:spPr>
            <a:xfrm>
              <a:off x="8640509" y="1147120"/>
              <a:ext cx="0" cy="1518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0" name="Shape 5221">
              <a:extLst>
                <a:ext uri="{FF2B5EF4-FFF2-40B4-BE49-F238E27FC236}">
                  <a16:creationId xmlns:a16="http://schemas.microsoft.com/office/drawing/2014/main" id="{646E95E3-4124-B94A-9808-7BDB239BC5D7}"/>
                </a:ext>
              </a:extLst>
            </p:cNvPr>
            <p:cNvCxnSpPr/>
            <p:nvPr/>
          </p:nvCxnSpPr>
          <p:spPr>
            <a:xfrm>
              <a:off x="8640509" y="1147120"/>
              <a:ext cx="27528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1" name="Shape 5222">
            <a:extLst>
              <a:ext uri="{FF2B5EF4-FFF2-40B4-BE49-F238E27FC236}">
                <a16:creationId xmlns:a16="http://schemas.microsoft.com/office/drawing/2014/main" id="{D638FCBB-799B-934A-80B2-6C9301F2982D}"/>
              </a:ext>
            </a:extLst>
          </p:cNvPr>
          <p:cNvSpPr txBox="1"/>
          <p:nvPr/>
        </p:nvSpPr>
        <p:spPr>
          <a:xfrm>
            <a:off x="886784" y="3360959"/>
            <a:ext cx="2065200" cy="13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sz="1800">
                <a:solidFill>
                  <a:srgbClr val="FFFFFF"/>
                </a:solidFill>
              </a:rPr>
              <a:t>專注各樣的</a:t>
            </a:r>
            <a:r>
              <a:rPr lang="en" sz="2400">
                <a:solidFill>
                  <a:srgbClr val="00FF00"/>
                </a:solidFill>
              </a:rPr>
              <a:t>關係</a:t>
            </a:r>
            <a:r>
              <a:rPr lang="en" sz="1800">
                <a:solidFill>
                  <a:srgbClr val="FFFFFF"/>
                </a:solidFill>
              </a:rPr>
              <a:t>分析，探討資訊是如何被傳遞，訊息是如何流動</a:t>
            </a:r>
            <a:endParaRPr sz="1800">
              <a:solidFill>
                <a:srgbClr val="FFFFFF"/>
              </a:solidFill>
            </a:endParaRPr>
          </a:p>
          <a:p>
            <a:pPr algn="r"/>
            <a:endParaRPr sz="1400">
              <a:solidFill>
                <a:srgbClr val="A5A5A5"/>
              </a:solidFill>
            </a:endParaRPr>
          </a:p>
        </p:txBody>
      </p:sp>
      <p:sp>
        <p:nvSpPr>
          <p:cNvPr id="52" name="Shape 5223">
            <a:extLst>
              <a:ext uri="{FF2B5EF4-FFF2-40B4-BE49-F238E27FC236}">
                <a16:creationId xmlns:a16="http://schemas.microsoft.com/office/drawing/2014/main" id="{9CD6D56D-8C72-194A-9E5F-777496719239}"/>
              </a:ext>
            </a:extLst>
          </p:cNvPr>
          <p:cNvSpPr txBox="1"/>
          <p:nvPr/>
        </p:nvSpPr>
        <p:spPr>
          <a:xfrm>
            <a:off x="882168" y="2879344"/>
            <a:ext cx="181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b" anchorCtr="0">
            <a:noAutofit/>
          </a:bodyPr>
          <a:lstStyle/>
          <a:p>
            <a:pPr algn="r"/>
            <a:r>
              <a:rPr lang="en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Session 3</a:t>
            </a:r>
            <a:endParaRPr sz="2400" b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" name="Shape 5224">
            <a:extLst>
              <a:ext uri="{FF2B5EF4-FFF2-40B4-BE49-F238E27FC236}">
                <a16:creationId xmlns:a16="http://schemas.microsoft.com/office/drawing/2014/main" id="{5658BAA0-B95E-FA48-8B09-3F89A6139E93}"/>
              </a:ext>
            </a:extLst>
          </p:cNvPr>
          <p:cNvGrpSpPr/>
          <p:nvPr/>
        </p:nvGrpSpPr>
        <p:grpSpPr>
          <a:xfrm flipH="1">
            <a:off x="829158" y="2695380"/>
            <a:ext cx="2065151" cy="1518000"/>
            <a:chOff x="8640509" y="1147120"/>
            <a:chExt cx="2752800" cy="1518000"/>
          </a:xfrm>
        </p:grpSpPr>
        <p:cxnSp>
          <p:nvCxnSpPr>
            <p:cNvPr id="54" name="Shape 5225">
              <a:extLst>
                <a:ext uri="{FF2B5EF4-FFF2-40B4-BE49-F238E27FC236}">
                  <a16:creationId xmlns:a16="http://schemas.microsoft.com/office/drawing/2014/main" id="{B061E0CD-76B8-7747-9831-8BFD4A59E557}"/>
                </a:ext>
              </a:extLst>
            </p:cNvPr>
            <p:cNvCxnSpPr/>
            <p:nvPr/>
          </p:nvCxnSpPr>
          <p:spPr>
            <a:xfrm>
              <a:off x="8640509" y="1147120"/>
              <a:ext cx="0" cy="151800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Shape 5226">
              <a:extLst>
                <a:ext uri="{FF2B5EF4-FFF2-40B4-BE49-F238E27FC236}">
                  <a16:creationId xmlns:a16="http://schemas.microsoft.com/office/drawing/2014/main" id="{498FE93B-7485-0F4C-9672-6CDC534F4FC3}"/>
                </a:ext>
              </a:extLst>
            </p:cNvPr>
            <p:cNvCxnSpPr/>
            <p:nvPr/>
          </p:nvCxnSpPr>
          <p:spPr>
            <a:xfrm>
              <a:off x="8640509" y="1147120"/>
              <a:ext cx="27528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799481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4800">
                <a:solidFill>
                  <a:srgbClr val="FFFFFF"/>
                </a:solidFill>
              </a:rPr>
              <a:t>Thanks!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377" name="Google Shape;2377;p52"/>
          <p:cNvSpPr txBox="1">
            <a:spLocks noGrp="1"/>
          </p:cNvSpPr>
          <p:nvPr>
            <p:ph type="body" idx="4294967295"/>
          </p:nvPr>
        </p:nvSpPr>
        <p:spPr>
          <a:xfrm>
            <a:off x="2376349" y="3581714"/>
            <a:ext cx="7616825" cy="948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Bef>
                <a:spcPts val="600"/>
              </a:spcBef>
            </a:pPr>
            <a:r>
              <a:rPr lang="en-IN" dirty="0">
                <a:solidFill>
                  <a:schemeClr val="bg1"/>
                </a:solidFill>
              </a:rPr>
              <a:t>You can find me at:</a:t>
            </a:r>
            <a:endParaRPr dirty="0">
              <a:solidFill>
                <a:schemeClr val="bg1"/>
              </a:solidFill>
            </a:endParaRPr>
          </a:p>
          <a:p>
            <a:pPr marL="0" indent="0" algn="ctr">
              <a:spcBef>
                <a:spcPts val="600"/>
              </a:spcBef>
            </a:pPr>
            <a:r>
              <a:rPr lang="en-IN" dirty="0" err="1">
                <a:solidFill>
                  <a:schemeClr val="bg1"/>
                </a:solidFill>
              </a:rPr>
              <a:t>camihu@gmail.com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B2EA98-CAEB-EB4E-B02C-178ED0A9BDFF}"/>
              </a:ext>
            </a:extLst>
          </p:cNvPr>
          <p:cNvCxnSpPr/>
          <p:nvPr/>
        </p:nvCxnSpPr>
        <p:spPr>
          <a:xfrm>
            <a:off x="3808820" y="3581714"/>
            <a:ext cx="465512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7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C73C-4282-C14F-B199-3C6DE647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B1162-E5F0-6547-8D67-28BAF6BE3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7</a:t>
            </a:fld>
            <a:endParaRPr lang="en-IN" kern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78507-993F-624A-82DC-D2D68337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68" y="274640"/>
            <a:ext cx="10430837" cy="64468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0FAC13-EA85-EE4D-8D2C-49D1E0EF82CF}"/>
              </a:ext>
            </a:extLst>
          </p:cNvPr>
          <p:cNvSpPr/>
          <p:nvPr/>
        </p:nvSpPr>
        <p:spPr>
          <a:xfrm>
            <a:off x="1464626" y="4788132"/>
            <a:ext cx="1113906" cy="1795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E4E7A7-17AA-3E4C-8800-7A0162F77A92}"/>
              </a:ext>
            </a:extLst>
          </p:cNvPr>
          <p:cNvSpPr/>
          <p:nvPr/>
        </p:nvSpPr>
        <p:spPr>
          <a:xfrm>
            <a:off x="7632672" y="1945179"/>
            <a:ext cx="1187367" cy="4643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en-US" sz="1400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431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必須考慮的四個面向：</a:t>
            </a:r>
            <a:endParaRPr lang="en-US" altLang="zh-TW" sz="3200" b="1" dirty="0"/>
          </a:p>
          <a:p>
            <a:pPr marL="742950" indent="-514350">
              <a:buFont typeface="+mj-lt"/>
              <a:buAutoNum type="arabicPeriod"/>
            </a:pPr>
            <a:r>
              <a:rPr lang="zh-TW" altLang="en-US" sz="2800" b="1" dirty="0">
                <a:solidFill>
                  <a:schemeClr val="bg1">
                    <a:lumMod val="65000"/>
                  </a:schemeClr>
                </a:solidFill>
              </a:rPr>
              <a:t>深度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 marL="742950" indent="-514350">
              <a:buFont typeface="+mj-lt"/>
              <a:buAutoNum type="arabicPeriod"/>
            </a:pPr>
            <a:r>
              <a:rPr lang="zh-TW" altLang="en-US" sz="2800" b="1" dirty="0">
                <a:solidFill>
                  <a:schemeClr val="bg1">
                    <a:lumMod val="65000"/>
                  </a:schemeClr>
                </a:solidFill>
              </a:rPr>
              <a:t>處理速度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 marL="7429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/>
              <a:t>質量</a:t>
            </a:r>
            <a:endParaRPr lang="en-US" altLang="zh-CN" sz="2400" b="1" dirty="0"/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代碼效果最大化有時具有舉足輕重的意義，尤其是處理大批量關鍵數據的時候。</a:t>
            </a:r>
            <a:endParaRPr lang="en-US" altLang="zh-TW" dirty="0"/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編譯語言在速度上往往遠超腳本語言</a:t>
            </a:r>
            <a:endParaRPr lang="en-US" altLang="zh-TW" dirty="0"/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靜態類型語言的故障率也遠低於動態類型語言</a:t>
            </a:r>
            <a:endParaRPr lang="zh-TW" alt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8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53562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DE52-AC1D-D249-9416-3B22FE07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運算</a:t>
            </a:r>
            <a:r>
              <a:rPr lang="zh-CN" altLang="en-US" b="1" dirty="0">
                <a:solidFill>
                  <a:schemeClr val="tx2"/>
                </a:solidFill>
              </a:rPr>
              <a:t>工具</a:t>
            </a:r>
            <a:r>
              <a:rPr lang="zh-CN" altLang="en-US" b="1" dirty="0"/>
              <a:t>部署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6FD2-1B04-134D-9301-668A890B6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3200" b="1" dirty="0"/>
              <a:t>必須考慮的四個面向：</a:t>
            </a:r>
            <a:endParaRPr lang="en-US" altLang="zh-TW" sz="3200" b="1" dirty="0"/>
          </a:p>
          <a:p>
            <a:pPr marL="742950" indent="-514350">
              <a:buFont typeface="+mj-lt"/>
              <a:buAutoNum type="arabicPeriod"/>
            </a:pPr>
            <a:r>
              <a:rPr lang="zh-TW" altLang="en-US" sz="2800" b="1" dirty="0">
                <a:solidFill>
                  <a:schemeClr val="bg1">
                    <a:lumMod val="65000"/>
                  </a:schemeClr>
                </a:solidFill>
              </a:rPr>
              <a:t>深度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 marL="742950" indent="-514350">
              <a:buFont typeface="+mj-lt"/>
              <a:buAutoNum type="arabicPeriod"/>
            </a:pPr>
            <a:r>
              <a:rPr lang="zh-TW" altLang="en-US" sz="2800" b="1" dirty="0">
                <a:solidFill>
                  <a:schemeClr val="bg1">
                    <a:lumMod val="65000"/>
                  </a:schemeClr>
                </a:solidFill>
              </a:rPr>
              <a:t>處理速度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 marL="7429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</a:rPr>
              <a:t>質量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 marL="742950" indent="-514350">
              <a:buFont typeface="+mj-lt"/>
              <a:buAutoNum type="arabicPeriod"/>
            </a:pPr>
            <a:r>
              <a:rPr lang="zh-CN" altLang="en-US" sz="2800" b="1" dirty="0"/>
              <a:t>應用</a:t>
            </a:r>
            <a:r>
              <a:rPr lang="zh-TW" altLang="en-US" sz="2800" b="1" dirty="0"/>
              <a:t>關鍵</a:t>
            </a:r>
            <a:endParaRPr lang="en-US" altLang="zh-TW" sz="2800" b="1" dirty="0"/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要了解使用需求的一般性與特殊性</a:t>
            </a:r>
            <a:endParaRPr lang="en-US" altLang="zh-TW" dirty="0"/>
          </a:p>
          <a:p>
            <a:pPr marL="12001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/>
              <a:t>個人基於性能與生產力平衡的開發風格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5D0D0-D66D-A24A-A8A6-8A2286262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IN" kern="0"/>
              <a:pPr>
                <a:buClr>
                  <a:srgbClr val="000000"/>
                </a:buClr>
              </a:pPr>
              <a:t>9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133810656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54">
      <a:dk1>
        <a:srgbClr val="000000"/>
      </a:dk1>
      <a:lt1>
        <a:srgbClr val="FFFFFF"/>
      </a:lt1>
      <a:dk2>
        <a:srgbClr val="1F497D"/>
      </a:dk2>
      <a:lt2>
        <a:srgbClr val="EE3B41"/>
      </a:lt2>
      <a:accent1>
        <a:srgbClr val="FFAB06"/>
      </a:accent1>
      <a:accent2>
        <a:srgbClr val="19AF67"/>
      </a:accent2>
      <a:accent3>
        <a:srgbClr val="0FAEBE"/>
      </a:accent3>
      <a:accent4>
        <a:srgbClr val="1C374A"/>
      </a:accent4>
      <a:accent5>
        <a:srgbClr val="C1057D"/>
      </a:accent5>
      <a:accent6>
        <a:srgbClr val="104A5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54">
      <a:dk1>
        <a:srgbClr val="000000"/>
      </a:dk1>
      <a:lt1>
        <a:srgbClr val="FFFFFF"/>
      </a:lt1>
      <a:dk2>
        <a:srgbClr val="1F497D"/>
      </a:dk2>
      <a:lt2>
        <a:srgbClr val="EE3B41"/>
      </a:lt2>
      <a:accent1>
        <a:srgbClr val="FFAB06"/>
      </a:accent1>
      <a:accent2>
        <a:srgbClr val="19AF67"/>
      </a:accent2>
      <a:accent3>
        <a:srgbClr val="0FAEBE"/>
      </a:accent3>
      <a:accent4>
        <a:srgbClr val="1C374A"/>
      </a:accent4>
      <a:accent5>
        <a:srgbClr val="C1057D"/>
      </a:accent5>
      <a:accent6>
        <a:srgbClr val="104A5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4125</TotalTime>
  <Words>3362</Words>
  <Application>Microsoft Office PowerPoint</Application>
  <PresentationFormat>寬螢幕</PresentationFormat>
  <Paragraphs>595</Paragraphs>
  <Slides>61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61</vt:i4>
      </vt:variant>
    </vt:vector>
  </HeadingPairs>
  <TitlesOfParts>
    <vt:vector size="75" baseType="lpstr">
      <vt:lpstr>等线</vt:lpstr>
      <vt:lpstr>Helvetica Neue</vt:lpstr>
      <vt:lpstr>inherit</vt:lpstr>
      <vt:lpstr>Lora</vt:lpstr>
      <vt:lpstr>PT Serif</vt:lpstr>
      <vt:lpstr>Quattrocento Sans</vt:lpstr>
      <vt:lpstr>宋体</vt:lpstr>
      <vt:lpstr>新細明體</vt:lpstr>
      <vt:lpstr>Arial</vt:lpstr>
      <vt:lpstr>Calibri</vt:lpstr>
      <vt:lpstr>Roboto</vt:lpstr>
      <vt:lpstr>Wingdings</vt:lpstr>
      <vt:lpstr>2_Office Theme</vt:lpstr>
      <vt:lpstr>1_Office Theme</vt:lpstr>
      <vt:lpstr>深入社群</vt:lpstr>
      <vt:lpstr>運算人力部署</vt:lpstr>
      <vt:lpstr>運算工具部署</vt:lpstr>
      <vt:lpstr>運算工具部署</vt:lpstr>
      <vt:lpstr>運算工具部署</vt:lpstr>
      <vt:lpstr>運算工具部署</vt:lpstr>
      <vt:lpstr>運算工具部署</vt:lpstr>
      <vt:lpstr>運算工具部署</vt:lpstr>
      <vt:lpstr>運算工具部署</vt:lpstr>
      <vt:lpstr>運算工具部署</vt:lpstr>
      <vt:lpstr>運算工具部署</vt:lpstr>
      <vt:lpstr>運算工具部署</vt:lpstr>
      <vt:lpstr>運算工具部署</vt:lpstr>
      <vt:lpstr>運算工具部署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運算環境部署</vt:lpstr>
      <vt:lpstr>如何提升作戰力？</vt:lpstr>
      <vt:lpstr>有戰場才有精兵</vt:lpstr>
      <vt:lpstr>戰場在哪裡？</vt:lpstr>
      <vt:lpstr>社群時代下的新商業模式：以客戶為核心</vt:lpstr>
      <vt:lpstr>社群時代下的新商業模式：以客戶為核心</vt:lpstr>
      <vt:lpstr>小結</vt:lpstr>
      <vt:lpstr>深入 社群</vt:lpstr>
      <vt:lpstr>PowerPoint 簡報</vt:lpstr>
      <vt:lpstr>要觀測什麼？</vt:lpstr>
      <vt:lpstr>社群媒體</vt:lpstr>
      <vt:lpstr>PowerPoint 簡報</vt:lpstr>
      <vt:lpstr>Social data Analysis  社群數據分析 由經營目的來看你所需要的指標</vt:lpstr>
      <vt:lpstr>未來商業</vt:lpstr>
      <vt:lpstr>什麼是網絡（ Network ） ？ 如何分析網絡？</vt:lpstr>
      <vt:lpstr>什麼是社群網絡（Social Network）？</vt:lpstr>
      <vt:lpstr>簡單應用(1)</vt:lpstr>
      <vt:lpstr>簡單應用(1)</vt:lpstr>
      <vt:lpstr>什麼是社群網絡（Social Network）？</vt:lpstr>
      <vt:lpstr>簡單應用(2)</vt:lpstr>
      <vt:lpstr>實務演練</vt:lpstr>
      <vt:lpstr>Neo4j – Graph Database(NoSQL)</vt:lpstr>
      <vt:lpstr>Why Graph DB</vt:lpstr>
      <vt:lpstr>Why Neo4j</vt:lpstr>
      <vt:lpstr>Intro. Of Cypher</vt:lpstr>
      <vt:lpstr>Intro. Of Cypher</vt:lpstr>
      <vt:lpstr>Example：演藝人員關係圖</vt:lpstr>
      <vt:lpstr>Example：明星關係圖（創建）</vt:lpstr>
      <vt:lpstr>Example: 政治獻金</vt:lpstr>
      <vt:lpstr>實務演練</vt:lpstr>
      <vt:lpstr>PowerPoint 簡報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camihu Hu</dc:creator>
  <cp:lastModifiedBy>Patrick</cp:lastModifiedBy>
  <cp:revision>99</cp:revision>
  <dcterms:created xsi:type="dcterms:W3CDTF">2018-10-18T03:25:47Z</dcterms:created>
  <dcterms:modified xsi:type="dcterms:W3CDTF">2018-11-04T01:28:08Z</dcterms:modified>
</cp:coreProperties>
</file>